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82" r:id="rId5"/>
  </p:sldMasterIdLst>
  <p:notesMasterIdLst>
    <p:notesMasterId r:id="rId14"/>
  </p:notesMasterIdLst>
  <p:handoutMasterIdLst>
    <p:handoutMasterId r:id="rId15"/>
  </p:handoutMasterIdLst>
  <p:sldIdLst>
    <p:sldId id="256" r:id="rId6"/>
    <p:sldId id="315" r:id="rId7"/>
    <p:sldId id="316" r:id="rId8"/>
    <p:sldId id="257" r:id="rId9"/>
    <p:sldId id="329" r:id="rId10"/>
    <p:sldId id="330" r:id="rId11"/>
    <p:sldId id="311" r:id="rId12"/>
    <p:sldId id="310" r:id="rId13"/>
  </p:sldIdLst>
  <p:sldSz cx="12192000" cy="6858000"/>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irst Presentation" id="{66AAFA76-F345-4942-9C03-CBFA3F9E3D46}">
          <p14:sldIdLst>
            <p14:sldId id="256"/>
            <p14:sldId id="315"/>
            <p14:sldId id="316"/>
            <p14:sldId id="257"/>
            <p14:sldId id="329"/>
            <p14:sldId id="330"/>
            <p14:sldId id="311"/>
            <p14:sldId id="31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wnby, Adrian@EnergySafety" initials="OA" lastIdx="3" clrIdx="0">
    <p:extLst>
      <p:ext uri="{19B8F6BF-5375-455C-9EA6-DF929625EA0E}">
        <p15:presenceInfo xmlns:p15="http://schemas.microsoft.com/office/powerpoint/2012/main" userId="Ownby, Adrian@EnergySafety" providerId="None"/>
      </p:ext>
    </p:extLst>
  </p:cmAuthor>
  <p:cmAuthor id="2" name="Leslie, Heather@CNRA" initials="LH" lastIdx="1" clrIdx="1">
    <p:extLst>
      <p:ext uri="{19B8F6BF-5375-455C-9EA6-DF929625EA0E}">
        <p15:presenceInfo xmlns:p15="http://schemas.microsoft.com/office/powerpoint/2012/main" userId="S::heather.leslie@resources.ca.gov::bf0ea958-0147-43b4-90c7-3e4c9d111e0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4D5C85-BE48-47E8-9B14-DEF9A2D1737E}" v="1" dt="2021-09-28T16:49:40.8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876" autoAdjust="0"/>
    <p:restoredTop sz="63807" autoAdjust="0"/>
  </p:normalViewPr>
  <p:slideViewPr>
    <p:cSldViewPr snapToGrid="0" snapToObjects="1">
      <p:cViewPr varScale="1">
        <p:scale>
          <a:sx n="69" d="100"/>
          <a:sy n="69" d="100"/>
        </p:scale>
        <p:origin x="1368" y="66"/>
      </p:cViewPr>
      <p:guideLst/>
    </p:cSldViewPr>
  </p:slideViewPr>
  <p:outlineViewPr>
    <p:cViewPr>
      <p:scale>
        <a:sx n="33" d="100"/>
        <a:sy n="33" d="100"/>
      </p:scale>
      <p:origin x="0" y="-2130"/>
    </p:cViewPr>
  </p:outlineViewPr>
  <p:notesTextViewPr>
    <p:cViewPr>
      <p:scale>
        <a:sx n="1" d="1"/>
        <a:sy n="1" d="1"/>
      </p:scale>
      <p:origin x="0" y="0"/>
    </p:cViewPr>
  </p:notesTextViewPr>
  <p:notesViewPr>
    <p:cSldViewPr snapToGrid="0" snapToObjects="1">
      <p:cViewPr varScale="1">
        <p:scale>
          <a:sx n="137" d="100"/>
          <a:sy n="137" d="100"/>
        </p:scale>
        <p:origin x="4232" y="19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notesMaster" Target="notesMasters/notesMaster1.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wnby, Adrian@EnergySafety" userId="dad88395-8ab8-4a72-a51b-9aa944d73561" providerId="ADAL" clId="{654D5C85-BE48-47E8-9B14-DEF9A2D1737E}"/>
    <pc:docChg chg="modSld sldOrd modNotesMaster modHandout">
      <pc:chgData name="Ownby, Adrian@EnergySafety" userId="dad88395-8ab8-4a72-a51b-9aa944d73561" providerId="ADAL" clId="{654D5C85-BE48-47E8-9B14-DEF9A2D1737E}" dt="2021-09-28T22:54:00.966" v="179" actId="20577"/>
      <pc:docMkLst>
        <pc:docMk/>
      </pc:docMkLst>
      <pc:sldChg chg="modNotesTx">
        <pc:chgData name="Ownby, Adrian@EnergySafety" userId="dad88395-8ab8-4a72-a51b-9aa944d73561" providerId="ADAL" clId="{654D5C85-BE48-47E8-9B14-DEF9A2D1737E}" dt="2021-09-28T22:48:17.673" v="177" actId="20577"/>
        <pc:sldMkLst>
          <pc:docMk/>
          <pc:sldMk cId="1806252583" sldId="256"/>
        </pc:sldMkLst>
      </pc:sldChg>
      <pc:sldChg chg="modNotesTx">
        <pc:chgData name="Ownby, Adrian@EnergySafety" userId="dad88395-8ab8-4a72-a51b-9aa944d73561" providerId="ADAL" clId="{654D5C85-BE48-47E8-9B14-DEF9A2D1737E}" dt="2021-09-28T22:54:00.966" v="179" actId="20577"/>
        <pc:sldMkLst>
          <pc:docMk/>
          <pc:sldMk cId="3691547341" sldId="257"/>
        </pc:sldMkLst>
      </pc:sldChg>
      <pc:sldChg chg="modSp mod modNotesTx">
        <pc:chgData name="Ownby, Adrian@EnergySafety" userId="dad88395-8ab8-4a72-a51b-9aa944d73561" providerId="ADAL" clId="{654D5C85-BE48-47E8-9B14-DEF9A2D1737E}" dt="2021-09-28T17:12:24.181" v="67" actId="20577"/>
        <pc:sldMkLst>
          <pc:docMk/>
          <pc:sldMk cId="2282988890" sldId="311"/>
        </pc:sldMkLst>
        <pc:spChg chg="mod">
          <ac:chgData name="Ownby, Adrian@EnergySafety" userId="dad88395-8ab8-4a72-a51b-9aa944d73561" providerId="ADAL" clId="{654D5C85-BE48-47E8-9B14-DEF9A2D1737E}" dt="2021-09-27T22:51:14.263" v="4" actId="20577"/>
          <ac:spMkLst>
            <pc:docMk/>
            <pc:sldMk cId="2282988890" sldId="311"/>
            <ac:spMk id="5" creationId="{5FECE9D6-827A-FC45-8645-6FF1EABBA435}"/>
          </ac:spMkLst>
        </pc:spChg>
      </pc:sldChg>
      <pc:sldChg chg="ord">
        <pc:chgData name="Ownby, Adrian@EnergySafety" userId="dad88395-8ab8-4a72-a51b-9aa944d73561" providerId="ADAL" clId="{654D5C85-BE48-47E8-9B14-DEF9A2D1737E}" dt="2021-09-27T22:50:58.026" v="1"/>
        <pc:sldMkLst>
          <pc:docMk/>
          <pc:sldMk cId="3544324225" sldId="316"/>
        </pc:sldMkLst>
      </pc:sldChg>
      <pc:sldChg chg="modSp mod modNotesTx">
        <pc:chgData name="Ownby, Adrian@EnergySafety" userId="dad88395-8ab8-4a72-a51b-9aa944d73561" providerId="ADAL" clId="{654D5C85-BE48-47E8-9B14-DEF9A2D1737E}" dt="2021-09-28T17:09:22.421" v="30" actId="20577"/>
        <pc:sldMkLst>
          <pc:docMk/>
          <pc:sldMk cId="157630982" sldId="329"/>
        </pc:sldMkLst>
        <pc:spChg chg="mod">
          <ac:chgData name="Ownby, Adrian@EnergySafety" userId="dad88395-8ab8-4a72-a51b-9aa944d73561" providerId="ADAL" clId="{654D5C85-BE48-47E8-9B14-DEF9A2D1737E}" dt="2021-09-28T17:05:54.931" v="18" actId="20577"/>
          <ac:spMkLst>
            <pc:docMk/>
            <pc:sldMk cId="157630982" sldId="329"/>
            <ac:spMk id="5" creationId="{5FECE9D6-827A-FC45-8645-6FF1EABBA435}"/>
          </ac:spMkLst>
        </pc:spChg>
      </pc:sldChg>
      <pc:sldChg chg="modSp mod modNotesTx">
        <pc:chgData name="Ownby, Adrian@EnergySafety" userId="dad88395-8ab8-4a72-a51b-9aa944d73561" providerId="ADAL" clId="{654D5C85-BE48-47E8-9B14-DEF9A2D1737E}" dt="2021-09-28T17:10:34.961" v="31" actId="20577"/>
        <pc:sldMkLst>
          <pc:docMk/>
          <pc:sldMk cId="293627387" sldId="330"/>
        </pc:sldMkLst>
        <pc:spChg chg="mod">
          <ac:chgData name="Ownby, Adrian@EnergySafety" userId="dad88395-8ab8-4a72-a51b-9aa944d73561" providerId="ADAL" clId="{654D5C85-BE48-47E8-9B14-DEF9A2D1737E}" dt="2021-09-28T17:06:42.691" v="24" actId="20577"/>
          <ac:spMkLst>
            <pc:docMk/>
            <pc:sldMk cId="293627387" sldId="330"/>
            <ac:spMk id="5" creationId="{5FECE9D6-827A-FC45-8645-6FF1EABBA43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0614FEB-A4CC-9C45-9E55-55D9B17DAAC5}"/>
              </a:ext>
            </a:extLst>
          </p:cNvPr>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US" dirty="0"/>
          </a:p>
        </p:txBody>
      </p:sp>
      <p:sp>
        <p:nvSpPr>
          <p:cNvPr id="3" name="Date Placeholder 2">
            <a:extLst>
              <a:ext uri="{FF2B5EF4-FFF2-40B4-BE49-F238E27FC236}">
                <a16:creationId xmlns:a16="http://schemas.microsoft.com/office/drawing/2014/main" id="{8E81B417-2BC9-4748-8C57-26FF2C1E1C01}"/>
              </a:ext>
            </a:extLst>
          </p:cNvPr>
          <p:cNvSpPr>
            <a:spLocks noGrp="1"/>
          </p:cNvSpPr>
          <p:nvPr>
            <p:ph type="dt" sz="quarter" idx="1"/>
          </p:nvPr>
        </p:nvSpPr>
        <p:spPr>
          <a:xfrm>
            <a:off x="4023092" y="0"/>
            <a:ext cx="3077739" cy="471054"/>
          </a:xfrm>
          <a:prstGeom prst="rect">
            <a:avLst/>
          </a:prstGeom>
        </p:spPr>
        <p:txBody>
          <a:bodyPr vert="horz" lIns="94229" tIns="47114" rIns="94229" bIns="47114" rtlCol="0"/>
          <a:lstStyle>
            <a:lvl1pPr algn="r">
              <a:defRPr sz="1200"/>
            </a:lvl1pPr>
          </a:lstStyle>
          <a:p>
            <a:fld id="{9258279E-0063-1341-9052-BD5BB8D3EA78}" type="datetimeFigureOut">
              <a:rPr lang="en-US" smtClean="0"/>
              <a:t>9/30/2021</a:t>
            </a:fld>
            <a:endParaRPr lang="en-US" dirty="0"/>
          </a:p>
        </p:txBody>
      </p:sp>
      <p:sp>
        <p:nvSpPr>
          <p:cNvPr id="4" name="Footer Placeholder 3">
            <a:extLst>
              <a:ext uri="{FF2B5EF4-FFF2-40B4-BE49-F238E27FC236}">
                <a16:creationId xmlns:a16="http://schemas.microsoft.com/office/drawing/2014/main" id="{414412F8-84D5-CB4D-8C19-7FF70D87B35F}"/>
              </a:ext>
            </a:extLst>
          </p:cNvPr>
          <p:cNvSpPr>
            <a:spLocks noGrp="1"/>
          </p:cNvSpPr>
          <p:nvPr>
            <p:ph type="ftr" sz="quarter" idx="2"/>
          </p:nvPr>
        </p:nvSpPr>
        <p:spPr>
          <a:xfrm>
            <a:off x="0" y="8917422"/>
            <a:ext cx="3077739" cy="471053"/>
          </a:xfrm>
          <a:prstGeom prst="rect">
            <a:avLst/>
          </a:prstGeom>
        </p:spPr>
        <p:txBody>
          <a:bodyPr vert="horz" lIns="94229" tIns="47114" rIns="94229" bIns="47114"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FBADC4E5-0D1B-8647-A229-D194F166BAC9}"/>
              </a:ext>
            </a:extLst>
          </p:cNvPr>
          <p:cNvSpPr>
            <a:spLocks noGrp="1"/>
          </p:cNvSpPr>
          <p:nvPr>
            <p:ph type="sldNum" sz="quarter" idx="3"/>
          </p:nvPr>
        </p:nvSpPr>
        <p:spPr>
          <a:xfrm>
            <a:off x="4023092" y="8917422"/>
            <a:ext cx="3077739" cy="471053"/>
          </a:xfrm>
          <a:prstGeom prst="rect">
            <a:avLst/>
          </a:prstGeom>
        </p:spPr>
        <p:txBody>
          <a:bodyPr vert="horz" lIns="94229" tIns="47114" rIns="94229" bIns="47114" rtlCol="0" anchor="b"/>
          <a:lstStyle>
            <a:lvl1pPr algn="r">
              <a:defRPr sz="1200"/>
            </a:lvl1pPr>
          </a:lstStyle>
          <a:p>
            <a:fld id="{EAFDE577-BB94-F94E-A6C8-E2BAE829A988}" type="slidenum">
              <a:rPr lang="en-US" smtClean="0"/>
              <a:t>‹#›</a:t>
            </a:fld>
            <a:endParaRPr lang="en-US" dirty="0"/>
          </a:p>
        </p:txBody>
      </p:sp>
    </p:spTree>
    <p:extLst>
      <p:ext uri="{BB962C8B-B14F-4D97-AF65-F5344CB8AC3E}">
        <p14:creationId xmlns:p14="http://schemas.microsoft.com/office/powerpoint/2010/main" val="40430257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US" dirty="0"/>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745D3E90-4401-924E-AB60-B1B6C79DD483}" type="datetimeFigureOut">
              <a:rPr lang="en-US" smtClean="0"/>
              <a:t>9/30/2021</a:t>
            </a:fld>
            <a:endParaRPr lang="en-US" dirty="0"/>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29" tIns="47114" rIns="94229" bIns="47114" rtlCol="0" anchor="ctr"/>
          <a:lstStyle/>
          <a:p>
            <a:endParaRPr lang="en-US" dirty="0"/>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US" dirty="0"/>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F8BC8885-BA77-6E4A-8A7E-300F60193B85}" type="slidenum">
              <a:rPr lang="en-US" smtClean="0"/>
              <a:t>‹#›</a:t>
            </a:fld>
            <a:endParaRPr lang="en-US" dirty="0"/>
          </a:p>
        </p:txBody>
      </p:sp>
    </p:spTree>
    <p:extLst>
      <p:ext uri="{BB962C8B-B14F-4D97-AF65-F5344CB8AC3E}">
        <p14:creationId xmlns:p14="http://schemas.microsoft.com/office/powerpoint/2010/main" val="6108357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morning everyone. Welcome to the Executive Compensation Workshop. My name is Adrian Ownby, I’m the Energy Safety staff lead for the upcoming update to the Executive Compensation guidelines.</a:t>
            </a:r>
          </a:p>
        </p:txBody>
      </p:sp>
      <p:sp>
        <p:nvSpPr>
          <p:cNvPr id="4" name="Slide Number Placeholder 3"/>
          <p:cNvSpPr>
            <a:spLocks noGrp="1"/>
          </p:cNvSpPr>
          <p:nvPr>
            <p:ph type="sldNum" sz="quarter" idx="5"/>
          </p:nvPr>
        </p:nvSpPr>
        <p:spPr/>
        <p:txBody>
          <a:bodyPr/>
          <a:lstStyle/>
          <a:p>
            <a:fld id="{F8BC8885-BA77-6E4A-8A7E-300F60193B85}" type="slidenum">
              <a:rPr lang="en-US" smtClean="0"/>
              <a:t>1</a:t>
            </a:fld>
            <a:endParaRPr lang="en-US" dirty="0"/>
          </a:p>
        </p:txBody>
      </p:sp>
    </p:spTree>
    <p:extLst>
      <p:ext uri="{BB962C8B-B14F-4D97-AF65-F5344CB8AC3E}">
        <p14:creationId xmlns:p14="http://schemas.microsoft.com/office/powerpoint/2010/main" val="4092276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8BC8885-BA77-6E4A-8A7E-300F60193B85}" type="slidenum">
              <a:rPr lang="en-US" smtClean="0"/>
              <a:t>2</a:t>
            </a:fld>
            <a:endParaRPr lang="en-US" dirty="0"/>
          </a:p>
        </p:txBody>
      </p:sp>
    </p:spTree>
    <p:extLst>
      <p:ext uri="{BB962C8B-B14F-4D97-AF65-F5344CB8AC3E}">
        <p14:creationId xmlns:p14="http://schemas.microsoft.com/office/powerpoint/2010/main" val="16395759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8BC8885-BA77-6E4A-8A7E-300F60193B85}" type="slidenum">
              <a:rPr lang="en-US" smtClean="0"/>
              <a:t>3</a:t>
            </a:fld>
            <a:endParaRPr lang="en-US" dirty="0"/>
          </a:p>
        </p:txBody>
      </p:sp>
    </p:spTree>
    <p:extLst>
      <p:ext uri="{BB962C8B-B14F-4D97-AF65-F5344CB8AC3E}">
        <p14:creationId xmlns:p14="http://schemas.microsoft.com/office/powerpoint/2010/main" val="9535314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This workshop is intended accomplish several things: </a:t>
            </a:r>
          </a:p>
          <a:p>
            <a:pPr marL="706717" lvl="1" indent="-235572">
              <a:buFont typeface="Arial" panose="020B0604020202020204" pitchFamily="34" charset="0"/>
              <a:buChar char="•"/>
            </a:pPr>
            <a:r>
              <a:rPr lang="en-US" dirty="0"/>
              <a:t>We want to provide the public with information regarding utility executive compensation systems and current trends in those systems. Especially as they are focused on safety and improving safety performance. </a:t>
            </a:r>
          </a:p>
          <a:p>
            <a:pPr marL="706717" lvl="1" indent="-235572">
              <a:buFont typeface="Arial" panose="020B0604020202020204" pitchFamily="34" charset="0"/>
              <a:buChar char="•"/>
            </a:pPr>
            <a:r>
              <a:rPr lang="en-US" dirty="0"/>
              <a:t>We also want provide some utility specific information regarding the utilities’ process of developing an executive compensation systems. </a:t>
            </a:r>
          </a:p>
          <a:p>
            <a:pPr marL="706717" lvl="1" indent="-235572">
              <a:buFont typeface="Arial" panose="020B0604020202020204" pitchFamily="34" charset="0"/>
              <a:buChar char="•"/>
            </a:pPr>
            <a:r>
              <a:rPr lang="en-US" dirty="0"/>
              <a:t>We’re also going to present the results of our Contractor, NorthStar Consulting research on Executive Compensation.</a:t>
            </a:r>
          </a:p>
          <a:p>
            <a:pPr marL="706717" lvl="1" indent="-235572">
              <a:buFont typeface="Arial" panose="020B0604020202020204" pitchFamily="34" charset="0"/>
              <a:buChar char="•"/>
            </a:pPr>
            <a:r>
              <a:rPr lang="en-US" dirty="0"/>
              <a:t>We’re presenting possible changes Energy Safety is considering for the 2022 and 2023 Executive Compensation Guidelines.</a:t>
            </a:r>
          </a:p>
          <a:p>
            <a:pPr marL="706717" lvl="1" indent="-235572">
              <a:buFont typeface="Arial" panose="020B0604020202020204" pitchFamily="34" charset="0"/>
              <a:buChar char="•"/>
            </a:pPr>
            <a:r>
              <a:rPr lang="en-US" dirty="0"/>
              <a:t>Finally, we’re seeking feedback on those ideas. Mainly we’re interested in written feedback submitted to the relevant docket, 2022-EC</a:t>
            </a:r>
            <a:r>
              <a:rPr lang="en-US"/>
              <a:t>. </a:t>
            </a:r>
            <a:br>
              <a:rPr lang="en-US"/>
            </a:br>
            <a:endParaRPr lang="en-US" dirty="0"/>
          </a:p>
          <a:p>
            <a:r>
              <a:rPr lang="en-US" dirty="0"/>
              <a:t>3. Docket 2022-EC is your source of information on this proceeding. You’ll be able to find today’s presentation and reports in that docket.</a:t>
            </a:r>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4</a:t>
            </a:fld>
            <a:endParaRPr lang="en-US" dirty="0"/>
          </a:p>
        </p:txBody>
      </p:sp>
    </p:spTree>
    <p:extLst>
      <p:ext uri="{BB962C8B-B14F-4D97-AF65-F5344CB8AC3E}">
        <p14:creationId xmlns:p14="http://schemas.microsoft.com/office/powerpoint/2010/main" val="31536865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2289">
              <a:defRPr/>
            </a:pPr>
            <a:r>
              <a:rPr lang="en-US" dirty="0"/>
              <a:t>1. [read through the agenda] </a:t>
            </a:r>
          </a:p>
          <a:p>
            <a:endParaRPr lang="en-US" dirty="0"/>
          </a:p>
          <a:p>
            <a:r>
              <a:rPr lang="en-US" dirty="0"/>
              <a:t>2. A word about the utility presentations. We have asked them to make a short presentation covering three things: </a:t>
            </a:r>
          </a:p>
          <a:p>
            <a:r>
              <a:rPr lang="en-US" dirty="0"/>
              <a:t>- The timing and process of the development of their executive compensation structures. </a:t>
            </a:r>
          </a:p>
          <a:p>
            <a:r>
              <a:rPr lang="en-US" dirty="0"/>
              <a:t>- An answer to this question: What is the absolute final date we can issue Executive Compensation Guidelines for 2022 that you can incorporate into your 2022 Executive Compensation submissions? I recognize the likely answer to this is "It depends on what's in the new Guidelines" but we would appreciate knowing what the range is depending on how we modify the Guidelines.</a:t>
            </a:r>
          </a:p>
          <a:p>
            <a:r>
              <a:rPr lang="en-US" dirty="0"/>
              <a:t>- Changes being considered for their 2022 Executive Compensation Plans (at least in broad terms if not with specificity).</a:t>
            </a:r>
          </a:p>
          <a:p>
            <a:r>
              <a:rPr lang="en-US" dirty="0"/>
              <a:t>We will be proceeding through the utility presentations by alphabetical order starting with Bear Valley, then San Diego Gas and Electric, Southern California Edison, and wrapping up with Pacific Gas and Electric.</a:t>
            </a:r>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5</a:t>
            </a:fld>
            <a:endParaRPr lang="en-US" dirty="0"/>
          </a:p>
        </p:txBody>
      </p:sp>
    </p:spTree>
    <p:extLst>
      <p:ext uri="{BB962C8B-B14F-4D97-AF65-F5344CB8AC3E}">
        <p14:creationId xmlns:p14="http://schemas.microsoft.com/office/powerpoint/2010/main" val="20870189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5572" indent="-235572" defTabSz="942289">
              <a:buFont typeface="Arial" panose="020B0604020202020204" pitchFamily="34" charset="0"/>
              <a:buAutoNum type="arabicPeriod"/>
              <a:defRPr/>
            </a:pPr>
            <a:r>
              <a:rPr lang="en-US" dirty="0"/>
              <a:t>[read through the agenda] </a:t>
            </a:r>
          </a:p>
          <a:p>
            <a:pPr marL="235572" indent="-235572" defTabSz="942289">
              <a:buFont typeface="Arial" panose="020B0604020202020204" pitchFamily="34" charset="0"/>
              <a:buAutoNum type="arabicPeriod"/>
              <a:defRPr/>
            </a:pPr>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6</a:t>
            </a:fld>
            <a:endParaRPr lang="en-US" dirty="0"/>
          </a:p>
        </p:txBody>
      </p:sp>
    </p:spTree>
    <p:extLst>
      <p:ext uri="{BB962C8B-B14F-4D97-AF65-F5344CB8AC3E}">
        <p14:creationId xmlns:p14="http://schemas.microsoft.com/office/powerpoint/2010/main" val="27528066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We will be considering all feedback made regarding the ideas presented in this workshop – eventually. However, if you want to have your comments considered to have a potential impact on the draft 2022 Executive Compensation guidance then we will need your feedback by October 15, 2021.</a:t>
            </a:r>
          </a:p>
          <a:p>
            <a:endParaRPr lang="en-US" dirty="0"/>
          </a:p>
          <a:p>
            <a:r>
              <a:rPr lang="en-US" b="0" dirty="0"/>
              <a:t>2. </a:t>
            </a:r>
            <a:r>
              <a:rPr lang="en-US" b="1" dirty="0"/>
              <a:t>I want to emphasize this: We recognize how late we are in this process for the utilities. As a result, we expect to focus </a:t>
            </a:r>
            <a:r>
              <a:rPr lang="en-US" b="1"/>
              <a:t>changes to the </a:t>
            </a:r>
            <a:r>
              <a:rPr lang="en-US" b="1" dirty="0"/>
              <a:t>2022 Guidance on requiring more transparency and consistency in the executive compensation submissions. </a:t>
            </a:r>
          </a:p>
          <a:p>
            <a:endParaRPr lang="en-US" dirty="0"/>
          </a:p>
          <a:p>
            <a:r>
              <a:rPr lang="en-US" dirty="0"/>
              <a:t>3. We will have minimum 30-day comment period for any revisions to the executive compensation guidance moving forward.</a:t>
            </a:r>
          </a:p>
          <a:p>
            <a:endParaRPr lang="en-US" dirty="0"/>
          </a:p>
          <a:p>
            <a:r>
              <a:rPr lang="en-US" dirty="0"/>
              <a:t>4. Our preliminary target for the issuance of the 2022 guidance is early December 2021.</a:t>
            </a:r>
          </a:p>
          <a:p>
            <a:endParaRPr lang="en-US" dirty="0"/>
          </a:p>
          <a:p>
            <a:r>
              <a:rPr lang="en-US" dirty="0"/>
              <a:t>5. Out preliminary target for the issuance of the 2023 guidance is before the end of June 2022.</a:t>
            </a:r>
          </a:p>
          <a:p>
            <a:endParaRPr lang="en-US" dirty="0"/>
          </a:p>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7</a:t>
            </a:fld>
            <a:endParaRPr lang="en-US" dirty="0"/>
          </a:p>
        </p:txBody>
      </p:sp>
    </p:spTree>
    <p:extLst>
      <p:ext uri="{BB962C8B-B14F-4D97-AF65-F5344CB8AC3E}">
        <p14:creationId xmlns:p14="http://schemas.microsoft.com/office/powerpoint/2010/main" val="3780040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I will be trying to keep the workshop on schedule, but time permitting, we will have a questions and answers session at the end of presentations.</a:t>
            </a:r>
          </a:p>
          <a:p>
            <a:endParaRPr lang="en-US" dirty="0"/>
          </a:p>
          <a:p>
            <a:r>
              <a:rPr lang="en-US" dirty="0"/>
              <a:t>2. </a:t>
            </a:r>
            <a:r>
              <a:rPr lang="en-US" b="1" dirty="0"/>
              <a:t>I want to emphasize an important ground rule for this proceeding: Comments and questions must stay focused on what’s being presented</a:t>
            </a:r>
            <a:r>
              <a:rPr lang="en-US" dirty="0"/>
              <a:t>.</a:t>
            </a:r>
          </a:p>
          <a:p>
            <a:endParaRPr lang="en-US" dirty="0"/>
          </a:p>
          <a:p>
            <a:r>
              <a:rPr lang="en-US" dirty="0"/>
              <a:t>3. You can use the Zoom Q&amp;A function to type in questions to us. If possible we will address those comments or questions in this workshop. If not, presuming we can match your name on the chatted Q&amp;A with your registration, we will be able to answer your questions after the workshop.</a:t>
            </a:r>
          </a:p>
          <a:p>
            <a:endParaRPr lang="en-US" dirty="0"/>
          </a:p>
          <a:p>
            <a:r>
              <a:rPr lang="en-US" dirty="0"/>
              <a:t>4. Next up is a presentation by John Ellerman. Mr. Ellerman has over 44 years of experience as an executive compensation consultant. Mr. Ellerman worked for Willis Towers Watson for 32 years. For 15 of those years Mr. Ellerman served as the Managing Principal of the executive compensation and rewards practice for the firm’s U.S. Western region. In 2010, Mr. Ellerman, in concert with several other partners, formed an independent consultancy named Pay Governance LLC. Over his career he worked extensively with energy sector clients helping to develop executive compensation systems. Mr. Ellerman is recently retired. </a:t>
            </a:r>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F8BC8885-BA77-6E4A-8A7E-300F60193B85}" type="slidenum">
              <a:rPr lang="en-US" smtClean="0"/>
              <a:t>8</a:t>
            </a:fld>
            <a:endParaRPr lang="en-US" dirty="0"/>
          </a:p>
        </p:txBody>
      </p:sp>
    </p:spTree>
    <p:extLst>
      <p:ext uri="{BB962C8B-B14F-4D97-AF65-F5344CB8AC3E}">
        <p14:creationId xmlns:p14="http://schemas.microsoft.com/office/powerpoint/2010/main" val="269018139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hyperlink" Target="http://www.energysafety.ca.gov/" TargetMode="External"/><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C6AA23E-C249-D745-B99F-B0C79FA97380}"/>
              </a:ext>
            </a:extLst>
          </p:cNvPr>
          <p:cNvSpPr/>
          <p:nvPr userDrawn="1"/>
        </p:nvSpPr>
        <p:spPr>
          <a:xfrm>
            <a:off x="0" y="0"/>
            <a:ext cx="12192000" cy="6858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97795F6-7597-054A-A50E-824229374322}"/>
              </a:ext>
            </a:extLst>
          </p:cNvPr>
          <p:cNvSpPr>
            <a:spLocks noGrp="1"/>
          </p:cNvSpPr>
          <p:nvPr>
            <p:ph type="ctrTitle" hasCustomPrompt="1"/>
          </p:nvPr>
        </p:nvSpPr>
        <p:spPr>
          <a:xfrm>
            <a:off x="838200" y="1122363"/>
            <a:ext cx="6853518" cy="2387600"/>
          </a:xfrm>
        </p:spPr>
        <p:txBody>
          <a:bodyPr anchor="b"/>
          <a:lstStyle>
            <a:lvl1pPr algn="l">
              <a:defRPr sz="6000">
                <a:solidFill>
                  <a:schemeClr val="bg1"/>
                </a:solidFill>
              </a:defRPr>
            </a:lvl1pPr>
          </a:lstStyle>
          <a:p>
            <a:r>
              <a:rPr lang="en-US" dirty="0"/>
              <a:t>TYPE TITLE IN ALL CAPS</a:t>
            </a:r>
          </a:p>
        </p:txBody>
      </p:sp>
      <p:sp>
        <p:nvSpPr>
          <p:cNvPr id="3" name="Subtitle 2">
            <a:extLst>
              <a:ext uri="{FF2B5EF4-FFF2-40B4-BE49-F238E27FC236}">
                <a16:creationId xmlns:a16="http://schemas.microsoft.com/office/drawing/2014/main" id="{A23BA4C3-7EC9-1346-BB0B-5DEC7B883FD0}"/>
              </a:ext>
            </a:extLst>
          </p:cNvPr>
          <p:cNvSpPr>
            <a:spLocks noGrp="1"/>
          </p:cNvSpPr>
          <p:nvPr>
            <p:ph type="subTitle" idx="1"/>
          </p:nvPr>
        </p:nvSpPr>
        <p:spPr>
          <a:xfrm>
            <a:off x="838200" y="3602038"/>
            <a:ext cx="6853518" cy="822044"/>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8" name="Gradient_Top Bar_1">
            <a:extLst>
              <a:ext uri="{FF2B5EF4-FFF2-40B4-BE49-F238E27FC236}">
                <a16:creationId xmlns:a16="http://schemas.microsoft.com/office/drawing/2014/main" id="{60AF7CC2-C9EB-964C-B31B-C41352A9B0A7}"/>
              </a:ext>
              <a:ext uri="{C183D7F6-B498-43B3-948B-1728B52AA6E4}">
                <adec:decorative xmlns:adec="http://schemas.microsoft.com/office/drawing/2017/decorative" val="1"/>
              </a:ext>
            </a:extLst>
          </p:cNvPr>
          <p:cNvSpPr/>
          <p:nvPr userDrawn="1"/>
        </p:nvSpPr>
        <p:spPr>
          <a:xfrm>
            <a:off x="3849" y="0"/>
            <a:ext cx="12184303" cy="611909"/>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pic>
        <p:nvPicPr>
          <p:cNvPr id="9" name="Tower_Front Cover" descr="Icon of a transmission tower">
            <a:extLst>
              <a:ext uri="{FF2B5EF4-FFF2-40B4-BE49-F238E27FC236}">
                <a16:creationId xmlns:a16="http://schemas.microsoft.com/office/drawing/2014/main" id="{CC25086B-2530-EE4B-BE3E-DD5816DA1C48}"/>
              </a:ext>
              <a:ext uri="{C183D7F6-B498-43B3-948B-1728B52AA6E4}">
                <adec:decorative xmlns:adec="http://schemas.microsoft.com/office/drawing/2017/decorative" val="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508201" y="0"/>
            <a:ext cx="4679950" cy="6858000"/>
          </a:xfrm>
          <a:prstGeom prst="rect">
            <a:avLst/>
          </a:prstGeom>
        </p:spPr>
      </p:pic>
      <p:pic>
        <p:nvPicPr>
          <p:cNvPr id="10" name="OEIS_Logo_Round_4C_Large_300dpi" descr="Logo for Office of Energy Infrastructure Safety with picture of transmission tower and underground gas line">
            <a:extLst>
              <a:ext uri="{FF2B5EF4-FFF2-40B4-BE49-F238E27FC236}">
                <a16:creationId xmlns:a16="http://schemas.microsoft.com/office/drawing/2014/main" id="{DACE39A7-C494-C449-964F-7E46435673D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0202" y="4629727"/>
            <a:ext cx="1788606" cy="1788606"/>
          </a:xfrm>
          <a:prstGeom prst="rect">
            <a:avLst/>
          </a:prstGeom>
        </p:spPr>
      </p:pic>
    </p:spTree>
    <p:extLst>
      <p:ext uri="{BB962C8B-B14F-4D97-AF65-F5344CB8AC3E}">
        <p14:creationId xmlns:p14="http://schemas.microsoft.com/office/powerpoint/2010/main" val="32019418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66656-3AEF-AB4C-ADB6-518DD79D4B63}"/>
              </a:ext>
            </a:extLst>
          </p:cNvPr>
          <p:cNvSpPr>
            <a:spLocks noGrp="1"/>
          </p:cNvSpPr>
          <p:nvPr>
            <p:ph type="title" hasCustomPrompt="1"/>
          </p:nvPr>
        </p:nvSpPr>
        <p:spPr>
          <a:xfrm>
            <a:off x="838200" y="342900"/>
            <a:ext cx="6629400" cy="1574077"/>
          </a:xfrm>
        </p:spPr>
        <p:txBody>
          <a:bodyPr anchor="b"/>
          <a:lstStyle>
            <a:lvl1pPr>
              <a:defRPr/>
            </a:lvl1pPr>
          </a:lstStyle>
          <a:p>
            <a:r>
              <a:rPr lang="en-US" dirty="0"/>
              <a:t>TYPE “OVERVIEW OR “INTRODUCTION”</a:t>
            </a:r>
          </a:p>
        </p:txBody>
      </p:sp>
      <p:sp>
        <p:nvSpPr>
          <p:cNvPr id="4" name="Date Placeholder 3">
            <a:extLst>
              <a:ext uri="{FF2B5EF4-FFF2-40B4-BE49-F238E27FC236}">
                <a16:creationId xmlns:a16="http://schemas.microsoft.com/office/drawing/2014/main" id="{E4BE4782-F63C-3142-86D0-7FC7CC1D7A30}"/>
              </a:ext>
            </a:extLst>
          </p:cNvPr>
          <p:cNvSpPr>
            <a:spLocks noGrp="1"/>
          </p:cNvSpPr>
          <p:nvPr>
            <p:ph type="dt" sz="half" idx="10"/>
          </p:nvPr>
        </p:nvSpPr>
        <p:spPr/>
        <p:txBody>
          <a:bodyPr/>
          <a:lstStyle/>
          <a:p>
            <a:fld id="{CB10A671-034D-D241-B2FC-E8675879E2CD}" type="datetime1">
              <a:rPr lang="en-US" smtClean="0"/>
              <a:t>9/30/2021</a:t>
            </a:fld>
            <a:endParaRPr lang="en-US" dirty="0"/>
          </a:p>
        </p:txBody>
      </p:sp>
      <p:sp>
        <p:nvSpPr>
          <p:cNvPr id="5" name="Footer Placeholder 4">
            <a:extLst>
              <a:ext uri="{FF2B5EF4-FFF2-40B4-BE49-F238E27FC236}">
                <a16:creationId xmlns:a16="http://schemas.microsoft.com/office/drawing/2014/main" id="{E0054575-A9D7-9744-A403-D7D67F7181A9}"/>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A7B2A407-91F2-A442-92DA-A13BAD8933C1}"/>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10" name="Text Placeholder 9">
            <a:extLst>
              <a:ext uri="{FF2B5EF4-FFF2-40B4-BE49-F238E27FC236}">
                <a16:creationId xmlns:a16="http://schemas.microsoft.com/office/drawing/2014/main" id="{64546E65-E354-804E-80D6-0C9582F06BE6}"/>
              </a:ext>
            </a:extLst>
          </p:cNvPr>
          <p:cNvSpPr>
            <a:spLocks noGrp="1"/>
          </p:cNvSpPr>
          <p:nvPr>
            <p:ph type="body" sz="quarter" idx="13" hasCustomPrompt="1"/>
          </p:nvPr>
        </p:nvSpPr>
        <p:spPr>
          <a:xfrm>
            <a:off x="838200" y="2035732"/>
            <a:ext cx="6629400" cy="3755468"/>
          </a:xfrm>
        </p:spPr>
        <p:txBody>
          <a:bodyPr>
            <a:normAutofit/>
          </a:bodyPr>
          <a:lstStyle>
            <a:lvl1pPr marL="0" indent="0">
              <a:lnSpc>
                <a:spcPct val="100000"/>
              </a:lnSpc>
              <a:buFontTx/>
              <a:buNone/>
              <a:defRPr sz="2200">
                <a:solidFill>
                  <a:schemeClr val="tx1"/>
                </a:solidFill>
              </a:defRPr>
            </a:lvl1pPr>
          </a:lstStyle>
          <a:p>
            <a:pPr lvl="0"/>
            <a:r>
              <a:rPr lang="en-US" dirty="0"/>
              <a:t>Click to type introduction or overview body text here.</a:t>
            </a:r>
          </a:p>
        </p:txBody>
      </p:sp>
      <p:sp>
        <p:nvSpPr>
          <p:cNvPr id="11" name="Gradient_Right Side_1">
            <a:extLst>
              <a:ext uri="{FF2B5EF4-FFF2-40B4-BE49-F238E27FC236}">
                <a16:creationId xmlns:a16="http://schemas.microsoft.com/office/drawing/2014/main" id="{19C8ED75-BEAC-8046-AE47-2FECF9BAA571}"/>
              </a:ext>
              <a:ext uri="{C183D7F6-B498-43B3-948B-1728B52AA6E4}">
                <adec:decorative xmlns:adec="http://schemas.microsoft.com/office/drawing/2017/decorative" val="1"/>
              </a:ext>
            </a:extLst>
          </p:cNvPr>
          <p:cNvSpPr/>
          <p:nvPr userDrawn="1"/>
        </p:nvSpPr>
        <p:spPr>
          <a:xfrm>
            <a:off x="8126716" y="0"/>
            <a:ext cx="4061435" cy="6172200"/>
          </a:xfrm>
          <a:prstGeom prst="rect">
            <a:avLst/>
          </a:prstGeom>
          <a:gradFill>
            <a:gsLst>
              <a:gs pos="0">
                <a:srgbClr val="F4EC48"/>
              </a:gs>
              <a:gs pos="93000">
                <a:srgbClr val="00A7E5"/>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pic>
        <p:nvPicPr>
          <p:cNvPr id="12" name="OEIS_Logo_Round_4C_Large_300dpi" descr="Logo for Office of Energy Infrastructure Safety with picture of transmission tower and underground gas line">
            <a:extLst>
              <a:ext uri="{FF2B5EF4-FFF2-40B4-BE49-F238E27FC236}">
                <a16:creationId xmlns:a16="http://schemas.microsoft.com/office/drawing/2014/main" id="{1A25D283-60FB-A042-9B5A-11382D8AF2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774546" y="2035732"/>
            <a:ext cx="2783921" cy="2783921"/>
          </a:xfrm>
          <a:prstGeom prst="rect">
            <a:avLst/>
          </a:prstGeom>
        </p:spPr>
      </p:pic>
    </p:spTree>
    <p:extLst>
      <p:ext uri="{BB962C8B-B14F-4D97-AF65-F5344CB8AC3E}">
        <p14:creationId xmlns:p14="http://schemas.microsoft.com/office/powerpoint/2010/main" val="2227484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46F252E-7D40-B647-91BA-96B834EB49D0}"/>
              </a:ext>
            </a:extLst>
          </p:cNvPr>
          <p:cNvSpPr/>
          <p:nvPr userDrawn="1"/>
        </p:nvSpPr>
        <p:spPr>
          <a:xfrm>
            <a:off x="0" y="1142999"/>
            <a:ext cx="12188151" cy="5029201"/>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Date Placeholder 2">
            <a:extLst>
              <a:ext uri="{FF2B5EF4-FFF2-40B4-BE49-F238E27FC236}">
                <a16:creationId xmlns:a16="http://schemas.microsoft.com/office/drawing/2014/main" id="{57D8B492-B5AB-5F47-9DF7-C744D21E9039}"/>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4E2BC0AC-D23B-5E47-ADF6-CF63C046440C}"/>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778602DD-2043-F044-9467-3F65530AF107}"/>
              </a:ext>
            </a:extLst>
          </p:cNvPr>
          <p:cNvSpPr>
            <a:spLocks noGrp="1"/>
          </p:cNvSpPr>
          <p:nvPr>
            <p:ph type="ftr" sz="quarter" idx="12"/>
          </p:nvPr>
        </p:nvSpPr>
        <p:spPr/>
        <p:txBody>
          <a:bodyPr/>
          <a:lstStyle/>
          <a:p>
            <a:r>
              <a:rPr lang="en-US" dirty="0"/>
              <a:t>OFFICE OF ENERGY INFRASTUCTURE SAFETY</a:t>
            </a:r>
          </a:p>
        </p:txBody>
      </p:sp>
      <p:cxnSp>
        <p:nvCxnSpPr>
          <p:cNvPr id="8" name="Straight Connector 7">
            <a:extLst>
              <a:ext uri="{FF2B5EF4-FFF2-40B4-BE49-F238E27FC236}">
                <a16:creationId xmlns:a16="http://schemas.microsoft.com/office/drawing/2014/main" id="{ADFEA94C-F47E-0B4A-87A9-4E9FB58CA98F}"/>
              </a:ext>
            </a:extLst>
          </p:cNvPr>
          <p:cNvCxnSpPr/>
          <p:nvPr userDrawn="1"/>
        </p:nvCxnSpPr>
        <p:spPr>
          <a:xfrm>
            <a:off x="6096000" y="1627909"/>
            <a:ext cx="0" cy="4313584"/>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12" name="Gradient_Top Bar_2">
            <a:extLst>
              <a:ext uri="{FF2B5EF4-FFF2-40B4-BE49-F238E27FC236}">
                <a16:creationId xmlns:a16="http://schemas.microsoft.com/office/drawing/2014/main" id="{93FEB605-506D-D547-8786-22AC625DE824}"/>
              </a:ext>
              <a:ext uri="{C183D7F6-B498-43B3-948B-1728B52AA6E4}">
                <adec:decorative xmlns:adec="http://schemas.microsoft.com/office/drawing/2017/decorative" val="1"/>
              </a:ext>
            </a:extLst>
          </p:cNvPr>
          <p:cNvSpPr/>
          <p:nvPr userDrawn="1"/>
        </p:nvSpPr>
        <p:spPr>
          <a:xfrm flipH="1">
            <a:off x="3849" y="-1"/>
            <a:ext cx="12184303" cy="11430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10" name="Text Placeholder 9">
            <a:extLst>
              <a:ext uri="{FF2B5EF4-FFF2-40B4-BE49-F238E27FC236}">
                <a16:creationId xmlns:a16="http://schemas.microsoft.com/office/drawing/2014/main" id="{2078ADF6-96E0-5B4D-86EF-4246D4FBB229}"/>
              </a:ext>
            </a:extLst>
          </p:cNvPr>
          <p:cNvSpPr>
            <a:spLocks noGrp="1"/>
          </p:cNvSpPr>
          <p:nvPr>
            <p:ph type="body" sz="quarter" idx="13" hasCustomPrompt="1"/>
          </p:nvPr>
        </p:nvSpPr>
        <p:spPr>
          <a:xfrm>
            <a:off x="838200" y="1"/>
            <a:ext cx="10515600" cy="1142998"/>
          </a:xfrm>
        </p:spPr>
        <p:txBody>
          <a:bodyPr anchor="ctr">
            <a:normAutofit/>
          </a:bodyPr>
          <a:lstStyle>
            <a:lvl1pPr marL="0" indent="0">
              <a:buFontTx/>
              <a:buNone/>
              <a:defRPr sz="2400" b="1">
                <a:solidFill>
                  <a:schemeClr val="bg1"/>
                </a:solidFill>
                <a:latin typeface="+mn-lt"/>
              </a:defRPr>
            </a:lvl1pPr>
          </a:lstStyle>
          <a:p>
            <a:pPr lvl="0"/>
            <a:r>
              <a:rPr lang="en-US" dirty="0"/>
              <a:t>TYPE OPTIONAL HEADER HERE IN ALL CAPS</a:t>
            </a:r>
          </a:p>
        </p:txBody>
      </p:sp>
      <p:sp>
        <p:nvSpPr>
          <p:cNvPr id="14" name="Text Placeholder 9">
            <a:extLst>
              <a:ext uri="{FF2B5EF4-FFF2-40B4-BE49-F238E27FC236}">
                <a16:creationId xmlns:a16="http://schemas.microsoft.com/office/drawing/2014/main" id="{D66CBEBB-09D0-6A45-BAC1-3B46C3380C28}"/>
              </a:ext>
            </a:extLst>
          </p:cNvPr>
          <p:cNvSpPr>
            <a:spLocks noGrp="1"/>
          </p:cNvSpPr>
          <p:nvPr>
            <p:ph type="body" sz="quarter" idx="14" hasCustomPrompt="1"/>
          </p:nvPr>
        </p:nvSpPr>
        <p:spPr>
          <a:xfrm>
            <a:off x="838199" y="1627084"/>
            <a:ext cx="10515595" cy="4182046"/>
          </a:xfrm>
        </p:spPr>
        <p:txBody>
          <a:bodyPr numCol="2" spcCol="914400">
            <a:normAutofit/>
          </a:bodyPr>
          <a:lstStyle>
            <a:lvl1pPr marL="0" indent="0" algn="l">
              <a:buFontTx/>
              <a:buNone/>
              <a:defRPr lang="en-US" sz="2400" smtClean="0">
                <a:solidFill>
                  <a:schemeClr val="bg1"/>
                </a:solidFill>
                <a:effectLst/>
                <a:latin typeface="Calibri" panose="020F0502020204030204" pitchFamily="34" charset="0"/>
                <a:cs typeface="Calibri" panose="020F0502020204030204" pitchFamily="34" charset="0"/>
              </a:defRPr>
            </a:lvl1pPr>
          </a:lstStyle>
          <a:p>
            <a:pPr lvl="0"/>
            <a:r>
              <a:rPr lang="en-US" dirty="0"/>
              <a:t>Click to type here for a two-column page which is mainly text.</a:t>
            </a:r>
          </a:p>
        </p:txBody>
      </p:sp>
    </p:spTree>
    <p:extLst>
      <p:ext uri="{BB962C8B-B14F-4D97-AF65-F5344CB8AC3E}">
        <p14:creationId xmlns:p14="http://schemas.microsoft.com/office/powerpoint/2010/main" val="688916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7D8B492-B5AB-5F47-9DF7-C744D21E9039}"/>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4E2BC0AC-D23B-5E47-ADF6-CF63C046440C}"/>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778602DD-2043-F044-9467-3F65530AF107}"/>
              </a:ext>
            </a:extLst>
          </p:cNvPr>
          <p:cNvSpPr>
            <a:spLocks noGrp="1"/>
          </p:cNvSpPr>
          <p:nvPr>
            <p:ph type="ftr" sz="quarter" idx="12"/>
          </p:nvPr>
        </p:nvSpPr>
        <p:spPr/>
        <p:txBody>
          <a:bodyPr/>
          <a:lstStyle/>
          <a:p>
            <a:r>
              <a:rPr lang="en-US" dirty="0"/>
              <a:t>OFFICE OF ENERGY INFRASTUCTURE SAFETY</a:t>
            </a:r>
          </a:p>
        </p:txBody>
      </p:sp>
      <p:sp>
        <p:nvSpPr>
          <p:cNvPr id="6" name="Gradient_Top Bar_2">
            <a:extLst>
              <a:ext uri="{FF2B5EF4-FFF2-40B4-BE49-F238E27FC236}">
                <a16:creationId xmlns:a16="http://schemas.microsoft.com/office/drawing/2014/main" id="{E695004F-84C9-754B-9719-A3AC19DAE9E1}"/>
              </a:ext>
              <a:ext uri="{C183D7F6-B498-43B3-948B-1728B52AA6E4}">
                <adec:decorative xmlns:adec="http://schemas.microsoft.com/office/drawing/2017/decorative" val="1"/>
              </a:ext>
            </a:extLst>
          </p:cNvPr>
          <p:cNvSpPr/>
          <p:nvPr userDrawn="1"/>
        </p:nvSpPr>
        <p:spPr>
          <a:xfrm flipH="1">
            <a:off x="3849" y="-1"/>
            <a:ext cx="12184303" cy="11430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cxnSp>
        <p:nvCxnSpPr>
          <p:cNvPr id="8" name="Straight Connector 7">
            <a:extLst>
              <a:ext uri="{FF2B5EF4-FFF2-40B4-BE49-F238E27FC236}">
                <a16:creationId xmlns:a16="http://schemas.microsoft.com/office/drawing/2014/main" id="{ADFEA94C-F47E-0B4A-87A9-4E9FB58CA98F}"/>
              </a:ext>
            </a:extLst>
          </p:cNvPr>
          <p:cNvCxnSpPr/>
          <p:nvPr userDrawn="1"/>
        </p:nvCxnSpPr>
        <p:spPr>
          <a:xfrm>
            <a:off x="6096000" y="1627909"/>
            <a:ext cx="0" cy="4313584"/>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10" name="Text Placeholder 9">
            <a:extLst>
              <a:ext uri="{FF2B5EF4-FFF2-40B4-BE49-F238E27FC236}">
                <a16:creationId xmlns:a16="http://schemas.microsoft.com/office/drawing/2014/main" id="{5F286986-8FFF-8C47-9AB5-716A3AC25A76}"/>
              </a:ext>
            </a:extLst>
          </p:cNvPr>
          <p:cNvSpPr>
            <a:spLocks noGrp="1"/>
          </p:cNvSpPr>
          <p:nvPr>
            <p:ph type="body" sz="quarter" idx="13" hasCustomPrompt="1"/>
          </p:nvPr>
        </p:nvSpPr>
        <p:spPr>
          <a:xfrm>
            <a:off x="838199" y="1"/>
            <a:ext cx="9015653" cy="1142998"/>
          </a:xfrm>
        </p:spPr>
        <p:txBody>
          <a:bodyPr anchor="ctr">
            <a:normAutofit/>
          </a:bodyPr>
          <a:lstStyle>
            <a:lvl1pPr marL="0" indent="0">
              <a:buFontTx/>
              <a:buNone/>
              <a:defRPr sz="2400" b="1">
                <a:solidFill>
                  <a:schemeClr val="bg1"/>
                </a:solidFill>
                <a:latin typeface="+mn-lt"/>
              </a:defRPr>
            </a:lvl1pPr>
          </a:lstStyle>
          <a:p>
            <a:pPr lvl="0"/>
            <a:r>
              <a:rPr lang="en-US" dirty="0"/>
              <a:t>TYPE OPTIONAL HEADER HERE IN ALL CAPS</a:t>
            </a:r>
          </a:p>
        </p:txBody>
      </p:sp>
      <p:sp>
        <p:nvSpPr>
          <p:cNvPr id="12" name="Text Placeholder 9">
            <a:extLst>
              <a:ext uri="{FF2B5EF4-FFF2-40B4-BE49-F238E27FC236}">
                <a16:creationId xmlns:a16="http://schemas.microsoft.com/office/drawing/2014/main" id="{A9EF5015-12A2-E946-A6BB-8146C27EA85D}"/>
              </a:ext>
            </a:extLst>
          </p:cNvPr>
          <p:cNvSpPr>
            <a:spLocks noGrp="1"/>
          </p:cNvSpPr>
          <p:nvPr>
            <p:ph type="body" sz="quarter" idx="14" hasCustomPrompt="1"/>
          </p:nvPr>
        </p:nvSpPr>
        <p:spPr>
          <a:xfrm>
            <a:off x="838199" y="1627084"/>
            <a:ext cx="10515595" cy="4182046"/>
          </a:xfrm>
        </p:spPr>
        <p:txBody>
          <a:bodyPr numCol="2" spcCol="914400">
            <a:normAutofit/>
          </a:bodyPr>
          <a:lstStyle>
            <a:lvl1pPr marL="0" indent="0" algn="l">
              <a:buFontTx/>
              <a:buNone/>
              <a:defRPr sz="2400">
                <a:solidFill>
                  <a:srgbClr val="002060"/>
                </a:solidFill>
              </a:defRPr>
            </a:lvl1pPr>
          </a:lstStyle>
          <a:p>
            <a:pPr lvl="0"/>
            <a:r>
              <a:rPr lang="en-US" dirty="0"/>
              <a:t>Click to type here for a two-column page which is mainly text.</a:t>
            </a:r>
          </a:p>
          <a:p>
            <a:pPr lvl="0"/>
            <a:endParaRPr lang="en-US" dirty="0"/>
          </a:p>
          <a:p>
            <a:pPr lvl="0"/>
            <a:endParaRPr lang="en-US" dirty="0"/>
          </a:p>
        </p:txBody>
      </p:sp>
      <p:pic>
        <p:nvPicPr>
          <p:cNvPr id="9" name="Picture 8" descr="Icon of a transmission tower">
            <a:extLst>
              <a:ext uri="{FF2B5EF4-FFF2-40B4-BE49-F238E27FC236}">
                <a16:creationId xmlns:a16="http://schemas.microsoft.com/office/drawing/2014/main" id="{15386A70-E6DB-8F4D-9925-1A9D8E08EEF4}"/>
              </a:ext>
            </a:extLst>
          </p:cNvPr>
          <p:cNvPicPr>
            <a:picLocks noChangeAspect="1"/>
          </p:cNvPicPr>
          <p:nvPr userDrawn="1"/>
        </p:nvPicPr>
        <p:blipFill>
          <a:blip r:embed="rId2"/>
          <a:stretch>
            <a:fillRect/>
          </a:stretch>
        </p:blipFill>
        <p:spPr>
          <a:xfrm>
            <a:off x="10155936" y="187177"/>
            <a:ext cx="1197864" cy="1197864"/>
          </a:xfrm>
          <a:prstGeom prst="rect">
            <a:avLst/>
          </a:prstGeom>
        </p:spPr>
      </p:pic>
    </p:spTree>
    <p:extLst>
      <p:ext uri="{BB962C8B-B14F-4D97-AF65-F5344CB8AC3E}">
        <p14:creationId xmlns:p14="http://schemas.microsoft.com/office/powerpoint/2010/main" val="2312845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7D8B492-B5AB-5F47-9DF7-C744D21E9039}"/>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4E2BC0AC-D23B-5E47-ADF6-CF63C046440C}"/>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778602DD-2043-F044-9467-3F65530AF107}"/>
              </a:ext>
            </a:extLst>
          </p:cNvPr>
          <p:cNvSpPr>
            <a:spLocks noGrp="1"/>
          </p:cNvSpPr>
          <p:nvPr>
            <p:ph type="ftr" sz="quarter" idx="12"/>
          </p:nvPr>
        </p:nvSpPr>
        <p:spPr/>
        <p:txBody>
          <a:bodyPr/>
          <a:lstStyle/>
          <a:p>
            <a:r>
              <a:rPr lang="en-US" dirty="0"/>
              <a:t>OFFICE OF ENERGY INFRASTUCTURE SAFETY</a:t>
            </a:r>
          </a:p>
        </p:txBody>
      </p:sp>
      <p:sp>
        <p:nvSpPr>
          <p:cNvPr id="6" name="Gradient_Top Bar_2">
            <a:extLst>
              <a:ext uri="{FF2B5EF4-FFF2-40B4-BE49-F238E27FC236}">
                <a16:creationId xmlns:a16="http://schemas.microsoft.com/office/drawing/2014/main" id="{E695004F-84C9-754B-9719-A3AC19DAE9E1}"/>
              </a:ext>
              <a:ext uri="{C183D7F6-B498-43B3-948B-1728B52AA6E4}">
                <adec:decorative xmlns:adec="http://schemas.microsoft.com/office/drawing/2017/decorative" val="1"/>
              </a:ext>
            </a:extLst>
          </p:cNvPr>
          <p:cNvSpPr/>
          <p:nvPr userDrawn="1"/>
        </p:nvSpPr>
        <p:spPr>
          <a:xfrm flipH="1">
            <a:off x="3849" y="-1"/>
            <a:ext cx="12184303" cy="11430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10" name="Text Placeholder 9">
            <a:extLst>
              <a:ext uri="{FF2B5EF4-FFF2-40B4-BE49-F238E27FC236}">
                <a16:creationId xmlns:a16="http://schemas.microsoft.com/office/drawing/2014/main" id="{5F286986-8FFF-8C47-9AB5-716A3AC25A76}"/>
              </a:ext>
            </a:extLst>
          </p:cNvPr>
          <p:cNvSpPr>
            <a:spLocks noGrp="1"/>
          </p:cNvSpPr>
          <p:nvPr>
            <p:ph type="body" sz="quarter" idx="13" hasCustomPrompt="1"/>
          </p:nvPr>
        </p:nvSpPr>
        <p:spPr>
          <a:xfrm>
            <a:off x="838199" y="1"/>
            <a:ext cx="9015653" cy="1142998"/>
          </a:xfrm>
        </p:spPr>
        <p:txBody>
          <a:bodyPr anchor="ctr">
            <a:normAutofit/>
          </a:bodyPr>
          <a:lstStyle>
            <a:lvl1pPr marL="0" indent="0">
              <a:buFontTx/>
              <a:buNone/>
              <a:defRPr sz="2400" b="1">
                <a:solidFill>
                  <a:schemeClr val="bg1"/>
                </a:solidFill>
                <a:latin typeface="+mn-lt"/>
              </a:defRPr>
            </a:lvl1pPr>
          </a:lstStyle>
          <a:p>
            <a:pPr lvl="0"/>
            <a:r>
              <a:rPr lang="en-US" dirty="0"/>
              <a:t>TYPE OPTIONAL HEADER HERE IN ALL CAPS</a:t>
            </a:r>
          </a:p>
        </p:txBody>
      </p:sp>
      <p:sp>
        <p:nvSpPr>
          <p:cNvPr id="12" name="Text Placeholder 9">
            <a:extLst>
              <a:ext uri="{FF2B5EF4-FFF2-40B4-BE49-F238E27FC236}">
                <a16:creationId xmlns:a16="http://schemas.microsoft.com/office/drawing/2014/main" id="{A9EF5015-12A2-E946-A6BB-8146C27EA85D}"/>
              </a:ext>
            </a:extLst>
          </p:cNvPr>
          <p:cNvSpPr>
            <a:spLocks noGrp="1"/>
          </p:cNvSpPr>
          <p:nvPr>
            <p:ph type="body" sz="quarter" idx="14" hasCustomPrompt="1"/>
          </p:nvPr>
        </p:nvSpPr>
        <p:spPr>
          <a:xfrm>
            <a:off x="838199" y="1627084"/>
            <a:ext cx="10515595" cy="4182046"/>
          </a:xfrm>
        </p:spPr>
        <p:txBody>
          <a:bodyPr numCol="1" spcCol="914400">
            <a:normAutofit/>
          </a:bodyPr>
          <a:lstStyle>
            <a:lvl1pPr marL="0" indent="0" algn="l">
              <a:buFontTx/>
              <a:buNone/>
              <a:defRPr sz="2400">
                <a:solidFill>
                  <a:srgbClr val="002060"/>
                </a:solidFill>
              </a:defRPr>
            </a:lvl1pPr>
          </a:lstStyle>
          <a:p>
            <a:pPr lvl="0"/>
            <a:r>
              <a:rPr lang="en-US" dirty="0"/>
              <a:t>Click to type here for a two-column page which is mainly text.</a:t>
            </a:r>
          </a:p>
          <a:p>
            <a:pPr lvl="0"/>
            <a:endParaRPr lang="en-US" dirty="0"/>
          </a:p>
          <a:p>
            <a:pPr lvl="0"/>
            <a:endParaRPr lang="en-US" dirty="0"/>
          </a:p>
        </p:txBody>
      </p:sp>
      <p:pic>
        <p:nvPicPr>
          <p:cNvPr id="9" name="Picture 8" descr="Icon of a transmission tower">
            <a:extLst>
              <a:ext uri="{FF2B5EF4-FFF2-40B4-BE49-F238E27FC236}">
                <a16:creationId xmlns:a16="http://schemas.microsoft.com/office/drawing/2014/main" id="{15386A70-E6DB-8F4D-9925-1A9D8E08EEF4}"/>
              </a:ext>
            </a:extLst>
          </p:cNvPr>
          <p:cNvPicPr>
            <a:picLocks noChangeAspect="1"/>
          </p:cNvPicPr>
          <p:nvPr userDrawn="1"/>
        </p:nvPicPr>
        <p:blipFill>
          <a:blip r:embed="rId2"/>
          <a:stretch>
            <a:fillRect/>
          </a:stretch>
        </p:blipFill>
        <p:spPr>
          <a:xfrm>
            <a:off x="10155936" y="187177"/>
            <a:ext cx="1197864" cy="1197864"/>
          </a:xfrm>
          <a:prstGeom prst="rect">
            <a:avLst/>
          </a:prstGeom>
        </p:spPr>
      </p:pic>
    </p:spTree>
    <p:extLst>
      <p:ext uri="{BB962C8B-B14F-4D97-AF65-F5344CB8AC3E}">
        <p14:creationId xmlns:p14="http://schemas.microsoft.com/office/powerpoint/2010/main" val="3211903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ED2C754-DE9C-BD4C-9A6F-B40AAE0988D3}"/>
              </a:ext>
            </a:extLst>
          </p:cNvPr>
          <p:cNvSpPr>
            <a:spLocks noGrp="1"/>
          </p:cNvSpPr>
          <p:nvPr>
            <p:ph type="dt" sz="half" idx="10"/>
          </p:nvPr>
        </p:nvSpPr>
        <p:spPr/>
        <p:txBody>
          <a:bodyPr/>
          <a:lstStyle/>
          <a:p>
            <a:fld id="{728FC119-3D3F-0F4B-8256-E6A87A126CED}" type="datetime1">
              <a:rPr lang="en-US" smtClean="0"/>
              <a:t>9/30/2021</a:t>
            </a:fld>
            <a:endParaRPr lang="en-US" dirty="0"/>
          </a:p>
        </p:txBody>
      </p:sp>
      <p:sp>
        <p:nvSpPr>
          <p:cNvPr id="5" name="Footer Placeholder 4">
            <a:extLst>
              <a:ext uri="{FF2B5EF4-FFF2-40B4-BE49-F238E27FC236}">
                <a16:creationId xmlns:a16="http://schemas.microsoft.com/office/drawing/2014/main" id="{2E9B90BB-58E7-8C41-B1EC-3B83CAA0178A}"/>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BF6C9EFA-A852-0746-8420-5FC309CCBC03}"/>
              </a:ext>
            </a:extLst>
          </p:cNvPr>
          <p:cNvSpPr>
            <a:spLocks noGrp="1"/>
          </p:cNvSpPr>
          <p:nvPr>
            <p:ph type="sldNum" sz="quarter" idx="12"/>
          </p:nvPr>
        </p:nvSpPr>
        <p:spPr/>
        <p:txBody>
          <a:bodyPr/>
          <a:lstStyle/>
          <a:p>
            <a:fld id="{5492B78E-5BF9-0B46-B1B8-04BFF5711F33}" type="slidenum">
              <a:rPr lang="en-US" smtClean="0"/>
              <a:t>‹#›</a:t>
            </a:fld>
            <a:endParaRPr lang="en-US" dirty="0"/>
          </a:p>
        </p:txBody>
      </p:sp>
      <p:pic>
        <p:nvPicPr>
          <p:cNvPr id="13" name="Picture 12" descr="A picture containing sky and two transmission towers, all in blue">
            <a:extLst>
              <a:ext uri="{FF2B5EF4-FFF2-40B4-BE49-F238E27FC236}">
                <a16:creationId xmlns:a16="http://schemas.microsoft.com/office/drawing/2014/main" id="{517F1FA9-1FAF-4A45-A6F1-D95CD705BB89}"/>
              </a:ext>
            </a:extLst>
          </p:cNvPr>
          <p:cNvPicPr>
            <a:picLocks noChangeAspect="1"/>
          </p:cNvPicPr>
          <p:nvPr userDrawn="1"/>
        </p:nvPicPr>
        <p:blipFill rotWithShape="1">
          <a:blip r:embed="rId2"/>
          <a:srcRect b="10057"/>
          <a:stretch/>
        </p:blipFill>
        <p:spPr>
          <a:xfrm>
            <a:off x="3175" y="-1"/>
            <a:ext cx="12185650" cy="6168325"/>
          </a:xfrm>
          <a:prstGeom prst="rect">
            <a:avLst/>
          </a:prstGeom>
        </p:spPr>
      </p:pic>
      <p:sp>
        <p:nvSpPr>
          <p:cNvPr id="9" name="Oval 8">
            <a:extLst>
              <a:ext uri="{FF2B5EF4-FFF2-40B4-BE49-F238E27FC236}">
                <a16:creationId xmlns:a16="http://schemas.microsoft.com/office/drawing/2014/main" id="{66280186-BEAE-ED4A-9930-F4466A94801C}"/>
              </a:ext>
              <a:ext uri="{C183D7F6-B498-43B3-948B-1728B52AA6E4}">
                <adec:decorative xmlns:adec="http://schemas.microsoft.com/office/drawing/2017/decorative" val="1"/>
              </a:ext>
            </a:extLst>
          </p:cNvPr>
          <p:cNvSpPr/>
          <p:nvPr userDrawn="1"/>
        </p:nvSpPr>
        <p:spPr>
          <a:xfrm>
            <a:off x="986193" y="1061681"/>
            <a:ext cx="4123616" cy="4137014"/>
          </a:xfrm>
          <a:prstGeom prst="ellipse">
            <a:avLst/>
          </a:prstGeom>
          <a:solidFill>
            <a:srgbClr val="045A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10" name="Title 20">
            <a:extLst>
              <a:ext uri="{FF2B5EF4-FFF2-40B4-BE49-F238E27FC236}">
                <a16:creationId xmlns:a16="http://schemas.microsoft.com/office/drawing/2014/main" id="{60B7C587-759C-EF4D-A50A-72053FF2E35A}"/>
              </a:ext>
            </a:extLst>
          </p:cNvPr>
          <p:cNvSpPr>
            <a:spLocks noGrp="1"/>
          </p:cNvSpPr>
          <p:nvPr>
            <p:ph type="title" hasCustomPrompt="1"/>
          </p:nvPr>
        </p:nvSpPr>
        <p:spPr>
          <a:xfrm>
            <a:off x="1270659" y="2143495"/>
            <a:ext cx="3586348" cy="2945080"/>
          </a:xfrm>
          <a:prstGeom prst="rect">
            <a:avLst/>
          </a:prstGeom>
        </p:spPr>
        <p:txBody>
          <a:bodyPr anchor="t"/>
          <a:lstStyle>
            <a:lvl1pPr algn="ctr">
              <a:defRPr sz="4800">
                <a:solidFill>
                  <a:schemeClr val="bg1"/>
                </a:solidFill>
              </a:defRPr>
            </a:lvl1pPr>
          </a:lstStyle>
          <a:p>
            <a:r>
              <a:rPr lang="en-US" dirty="0"/>
              <a:t>TYPE TITLE FOR DIVIDER PAGE IN ALL CAPS</a:t>
            </a:r>
          </a:p>
        </p:txBody>
      </p:sp>
      <p:sp>
        <p:nvSpPr>
          <p:cNvPr id="11" name="Subtitle 2">
            <a:extLst>
              <a:ext uri="{FF2B5EF4-FFF2-40B4-BE49-F238E27FC236}">
                <a16:creationId xmlns:a16="http://schemas.microsoft.com/office/drawing/2014/main" id="{166CC09D-A676-8542-8D5A-20D0CD0265C3}"/>
              </a:ext>
            </a:extLst>
          </p:cNvPr>
          <p:cNvSpPr>
            <a:spLocks noGrp="1"/>
          </p:cNvSpPr>
          <p:nvPr>
            <p:ph type="subTitle" idx="1" hasCustomPrompt="1"/>
          </p:nvPr>
        </p:nvSpPr>
        <p:spPr>
          <a:xfrm>
            <a:off x="1258782" y="1644729"/>
            <a:ext cx="3621974" cy="463138"/>
          </a:xfrm>
        </p:spPr>
        <p:txBody>
          <a:bodyPr anchor="b"/>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Type “Part 1” and center</a:t>
            </a:r>
          </a:p>
        </p:txBody>
      </p:sp>
    </p:spTree>
    <p:extLst>
      <p:ext uri="{BB962C8B-B14F-4D97-AF65-F5344CB8AC3E}">
        <p14:creationId xmlns:p14="http://schemas.microsoft.com/office/powerpoint/2010/main" val="1234711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3CBA415-317F-E645-B85E-102E6CD6E28E}"/>
              </a:ext>
            </a:extLst>
          </p:cNvPr>
          <p:cNvSpPr>
            <a:spLocks noGrp="1"/>
          </p:cNvSpPr>
          <p:nvPr>
            <p:ph type="pic" sz="quarter" idx="13"/>
          </p:nvPr>
        </p:nvSpPr>
        <p:spPr>
          <a:xfrm>
            <a:off x="0" y="0"/>
            <a:ext cx="12192000" cy="6170613"/>
          </a:xfrm>
        </p:spPr>
        <p:txBody>
          <a:bodyPr/>
          <a:lstStyle/>
          <a:p>
            <a:endParaRPr lang="en-US" dirty="0"/>
          </a:p>
        </p:txBody>
      </p:sp>
      <p:sp>
        <p:nvSpPr>
          <p:cNvPr id="4" name="Date Placeholder 3">
            <a:extLst>
              <a:ext uri="{FF2B5EF4-FFF2-40B4-BE49-F238E27FC236}">
                <a16:creationId xmlns:a16="http://schemas.microsoft.com/office/drawing/2014/main" id="{3ED2C754-DE9C-BD4C-9A6F-B40AAE0988D3}"/>
              </a:ext>
            </a:extLst>
          </p:cNvPr>
          <p:cNvSpPr>
            <a:spLocks noGrp="1"/>
          </p:cNvSpPr>
          <p:nvPr>
            <p:ph type="dt" sz="half" idx="10"/>
          </p:nvPr>
        </p:nvSpPr>
        <p:spPr/>
        <p:txBody>
          <a:bodyPr/>
          <a:lstStyle/>
          <a:p>
            <a:fld id="{728FC119-3D3F-0F4B-8256-E6A87A126CED}" type="datetime1">
              <a:rPr lang="en-US" smtClean="0"/>
              <a:t>9/30/2021</a:t>
            </a:fld>
            <a:endParaRPr lang="en-US" dirty="0"/>
          </a:p>
        </p:txBody>
      </p:sp>
      <p:sp>
        <p:nvSpPr>
          <p:cNvPr id="5" name="Footer Placeholder 4">
            <a:extLst>
              <a:ext uri="{FF2B5EF4-FFF2-40B4-BE49-F238E27FC236}">
                <a16:creationId xmlns:a16="http://schemas.microsoft.com/office/drawing/2014/main" id="{2E9B90BB-58E7-8C41-B1EC-3B83CAA0178A}"/>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BF6C9EFA-A852-0746-8420-5FC309CCBC03}"/>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10" name="Title 20">
            <a:extLst>
              <a:ext uri="{FF2B5EF4-FFF2-40B4-BE49-F238E27FC236}">
                <a16:creationId xmlns:a16="http://schemas.microsoft.com/office/drawing/2014/main" id="{60B7C587-759C-EF4D-A50A-72053FF2E35A}"/>
              </a:ext>
            </a:extLst>
          </p:cNvPr>
          <p:cNvSpPr>
            <a:spLocks noGrp="1"/>
          </p:cNvSpPr>
          <p:nvPr>
            <p:ph type="title" hasCustomPrompt="1"/>
          </p:nvPr>
        </p:nvSpPr>
        <p:spPr>
          <a:xfrm>
            <a:off x="1270659" y="2143495"/>
            <a:ext cx="3586348" cy="2945080"/>
          </a:xfrm>
          <a:prstGeom prst="rect">
            <a:avLst/>
          </a:prstGeom>
        </p:spPr>
        <p:txBody>
          <a:bodyPr anchor="t"/>
          <a:lstStyle>
            <a:lvl1pPr algn="ctr">
              <a:defRPr sz="4800">
                <a:solidFill>
                  <a:schemeClr val="bg1"/>
                </a:solidFill>
              </a:defRPr>
            </a:lvl1pPr>
          </a:lstStyle>
          <a:p>
            <a:r>
              <a:rPr lang="en-US" dirty="0"/>
              <a:t>TYPE TITLE FOR DIVIDER PAGE IN ALL CAPS</a:t>
            </a:r>
          </a:p>
        </p:txBody>
      </p:sp>
      <p:sp>
        <p:nvSpPr>
          <p:cNvPr id="11" name="Subtitle 2">
            <a:extLst>
              <a:ext uri="{FF2B5EF4-FFF2-40B4-BE49-F238E27FC236}">
                <a16:creationId xmlns:a16="http://schemas.microsoft.com/office/drawing/2014/main" id="{166CC09D-A676-8542-8D5A-20D0CD0265C3}"/>
              </a:ext>
            </a:extLst>
          </p:cNvPr>
          <p:cNvSpPr>
            <a:spLocks noGrp="1"/>
          </p:cNvSpPr>
          <p:nvPr>
            <p:ph type="subTitle" idx="1" hasCustomPrompt="1"/>
          </p:nvPr>
        </p:nvSpPr>
        <p:spPr>
          <a:xfrm>
            <a:off x="1258782" y="1644729"/>
            <a:ext cx="3621974" cy="463138"/>
          </a:xfrm>
        </p:spPr>
        <p:txBody>
          <a:bodyPr anchor="b"/>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Type “Part 1” and center</a:t>
            </a:r>
          </a:p>
        </p:txBody>
      </p:sp>
    </p:spTree>
    <p:extLst>
      <p:ext uri="{BB962C8B-B14F-4D97-AF65-F5344CB8AC3E}">
        <p14:creationId xmlns:p14="http://schemas.microsoft.com/office/powerpoint/2010/main" val="1904497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8" name="7oPJv4QwJlg-unsplash" descr="A California photo containing sky and a wooded mountainside">
            <a:extLst>
              <a:ext uri="{FF2B5EF4-FFF2-40B4-BE49-F238E27FC236}">
                <a16:creationId xmlns:a16="http://schemas.microsoft.com/office/drawing/2014/main" id="{DC9AFF88-5457-624F-8BCB-4B04F6744F2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463" t="7025" r="21001" b="2023"/>
          <a:stretch/>
        </p:blipFill>
        <p:spPr>
          <a:xfrm>
            <a:off x="2484009" y="0"/>
            <a:ext cx="9704143" cy="6172200"/>
          </a:xfrm>
          <a:prstGeom prst="rect">
            <a:avLst/>
          </a:prstGeom>
        </p:spPr>
      </p:pic>
      <p:sp>
        <p:nvSpPr>
          <p:cNvPr id="3" name="Date Placeholder 2">
            <a:extLst>
              <a:ext uri="{FF2B5EF4-FFF2-40B4-BE49-F238E27FC236}">
                <a16:creationId xmlns:a16="http://schemas.microsoft.com/office/drawing/2014/main" id="{6E4DBA9F-DD30-4847-85E2-BC993FE69748}"/>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76E69AC6-52B6-1547-BFF8-B32806A8C979}"/>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2111B055-97F7-A040-BD06-3D4DFD87F85F}"/>
              </a:ext>
            </a:extLst>
          </p:cNvPr>
          <p:cNvSpPr>
            <a:spLocks noGrp="1"/>
          </p:cNvSpPr>
          <p:nvPr>
            <p:ph type="ftr" sz="quarter" idx="12"/>
          </p:nvPr>
        </p:nvSpPr>
        <p:spPr/>
        <p:txBody>
          <a:bodyPr/>
          <a:lstStyle/>
          <a:p>
            <a:r>
              <a:rPr lang="en-US" dirty="0"/>
              <a:t>OFFICE OF ENERGY INFRASTUCTURE SAFETY</a:t>
            </a:r>
          </a:p>
        </p:txBody>
      </p:sp>
      <p:sp>
        <p:nvSpPr>
          <p:cNvPr id="6" name="Rectangle 5">
            <a:extLst>
              <a:ext uri="{FF2B5EF4-FFF2-40B4-BE49-F238E27FC236}">
                <a16:creationId xmlns:a16="http://schemas.microsoft.com/office/drawing/2014/main" id="{8E8CE35F-63B2-1842-8171-A369EA88294A}"/>
              </a:ext>
              <a:ext uri="{C183D7F6-B498-43B3-948B-1728B52AA6E4}">
                <adec:decorative xmlns:adec="http://schemas.microsoft.com/office/drawing/2017/decorative" val="1"/>
              </a:ext>
            </a:extLst>
          </p:cNvPr>
          <p:cNvSpPr/>
          <p:nvPr userDrawn="1"/>
        </p:nvSpPr>
        <p:spPr>
          <a:xfrm>
            <a:off x="3848" y="2148007"/>
            <a:ext cx="7666182" cy="303376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7" name="Text Placeholder 9">
            <a:extLst>
              <a:ext uri="{FF2B5EF4-FFF2-40B4-BE49-F238E27FC236}">
                <a16:creationId xmlns:a16="http://schemas.microsoft.com/office/drawing/2014/main" id="{3F27690A-0F62-604E-AF83-8828844C82CB}"/>
              </a:ext>
            </a:extLst>
          </p:cNvPr>
          <p:cNvSpPr>
            <a:spLocks noGrp="1"/>
          </p:cNvSpPr>
          <p:nvPr>
            <p:ph type="body" sz="quarter" idx="13" hasCustomPrompt="1"/>
          </p:nvPr>
        </p:nvSpPr>
        <p:spPr>
          <a:xfrm>
            <a:off x="838200" y="2505693"/>
            <a:ext cx="6629400" cy="2410691"/>
          </a:xfrm>
        </p:spPr>
        <p:txBody>
          <a:bodyPr anchor="ctr"/>
          <a:lstStyle>
            <a:lvl1pPr marL="0" indent="0">
              <a:buFontTx/>
              <a:buNone/>
              <a:defRPr>
                <a:solidFill>
                  <a:schemeClr val="bg1"/>
                </a:solidFill>
              </a:defRPr>
            </a:lvl1pPr>
          </a:lstStyle>
          <a:p>
            <a:r>
              <a:rPr lang="en-US" dirty="0"/>
              <a:t>This slide is to be used to break up text heavy slides.</a:t>
            </a:r>
          </a:p>
        </p:txBody>
      </p:sp>
    </p:spTree>
    <p:extLst>
      <p:ext uri="{BB962C8B-B14F-4D97-AF65-F5344CB8AC3E}">
        <p14:creationId xmlns:p14="http://schemas.microsoft.com/office/powerpoint/2010/main" val="1843629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D35D94E3-DFD7-D74C-956B-B2AAA144D79A}"/>
              </a:ext>
            </a:extLst>
          </p:cNvPr>
          <p:cNvSpPr>
            <a:spLocks noGrp="1"/>
          </p:cNvSpPr>
          <p:nvPr>
            <p:ph type="pic" sz="quarter" idx="14"/>
          </p:nvPr>
        </p:nvSpPr>
        <p:spPr>
          <a:xfrm>
            <a:off x="2660073" y="0"/>
            <a:ext cx="9528752" cy="6172200"/>
          </a:xfrm>
        </p:spPr>
        <p:txBody>
          <a:bodyPr/>
          <a:lstStyle/>
          <a:p>
            <a:endParaRPr lang="en-US" dirty="0"/>
          </a:p>
        </p:txBody>
      </p:sp>
      <p:sp>
        <p:nvSpPr>
          <p:cNvPr id="3" name="Date Placeholder 2">
            <a:extLst>
              <a:ext uri="{FF2B5EF4-FFF2-40B4-BE49-F238E27FC236}">
                <a16:creationId xmlns:a16="http://schemas.microsoft.com/office/drawing/2014/main" id="{6E4DBA9F-DD30-4847-85E2-BC993FE69748}"/>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76E69AC6-52B6-1547-BFF8-B32806A8C979}"/>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2111B055-97F7-A040-BD06-3D4DFD87F85F}"/>
              </a:ext>
            </a:extLst>
          </p:cNvPr>
          <p:cNvSpPr>
            <a:spLocks noGrp="1"/>
          </p:cNvSpPr>
          <p:nvPr>
            <p:ph type="ftr" sz="quarter" idx="12"/>
          </p:nvPr>
        </p:nvSpPr>
        <p:spPr/>
        <p:txBody>
          <a:bodyPr/>
          <a:lstStyle/>
          <a:p>
            <a:r>
              <a:rPr lang="en-US" dirty="0"/>
              <a:t>OFFICE OF ENERGY INFRASTUCTURE SAFETY</a:t>
            </a:r>
          </a:p>
        </p:txBody>
      </p:sp>
      <p:sp>
        <p:nvSpPr>
          <p:cNvPr id="7" name="Text Placeholder 9">
            <a:extLst>
              <a:ext uri="{FF2B5EF4-FFF2-40B4-BE49-F238E27FC236}">
                <a16:creationId xmlns:a16="http://schemas.microsoft.com/office/drawing/2014/main" id="{3F27690A-0F62-604E-AF83-8828844C82CB}"/>
              </a:ext>
            </a:extLst>
          </p:cNvPr>
          <p:cNvSpPr>
            <a:spLocks noGrp="1"/>
          </p:cNvSpPr>
          <p:nvPr>
            <p:ph type="body" sz="quarter" idx="13" hasCustomPrompt="1"/>
          </p:nvPr>
        </p:nvSpPr>
        <p:spPr>
          <a:xfrm>
            <a:off x="838200" y="2505693"/>
            <a:ext cx="6629400" cy="2410691"/>
          </a:xfrm>
        </p:spPr>
        <p:txBody>
          <a:bodyPr anchor="ctr"/>
          <a:lstStyle>
            <a:lvl1pPr marL="0" marR="0" indent="0" algn="l" defTabSz="914400" rtl="0" eaLnBrk="1" fontAlgn="auto" latinLnBrk="0" hangingPunct="1">
              <a:lnSpc>
                <a:spcPct val="90000"/>
              </a:lnSpc>
              <a:spcBef>
                <a:spcPts val="1000"/>
              </a:spcBef>
              <a:spcAft>
                <a:spcPts val="0"/>
              </a:spcAft>
              <a:buClrTx/>
              <a:buSzTx/>
              <a:buFontTx/>
              <a:buNone/>
              <a:tabLst/>
              <a:defRPr>
                <a:solidFill>
                  <a:schemeClr val="bg1"/>
                </a:solidFill>
              </a:defRPr>
            </a:lvl1pPr>
          </a:lstStyle>
          <a:p>
            <a:pPr marL="0" marR="0" lvl="0" indent="0" algn="l" defTabSz="914400" rtl="0" eaLnBrk="1" fontAlgn="auto" latinLnBrk="0" hangingPunct="1">
              <a:lnSpc>
                <a:spcPct val="90000"/>
              </a:lnSpc>
              <a:spcBef>
                <a:spcPts val="1000"/>
              </a:spcBef>
              <a:spcAft>
                <a:spcPts val="0"/>
              </a:spcAft>
              <a:buClrTx/>
              <a:buSzTx/>
              <a:buFontTx/>
              <a:buNone/>
              <a:tabLst/>
              <a:defRPr/>
            </a:pPr>
            <a:r>
              <a:rPr lang="en-US" dirty="0"/>
              <a:t>This slide is to be used to break up text heavy slides.</a:t>
            </a:r>
          </a:p>
          <a:p>
            <a:pPr lvl="0"/>
            <a:endParaRPr lang="en-US" dirty="0"/>
          </a:p>
        </p:txBody>
      </p:sp>
    </p:spTree>
    <p:extLst>
      <p:ext uri="{BB962C8B-B14F-4D97-AF65-F5344CB8AC3E}">
        <p14:creationId xmlns:p14="http://schemas.microsoft.com/office/powerpoint/2010/main" val="2242439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3" name="Picture 2" descr="A California photo containing mountains, a grass valley, and nature with transmission towers">
            <a:extLst>
              <a:ext uri="{FF2B5EF4-FFF2-40B4-BE49-F238E27FC236}">
                <a16:creationId xmlns:a16="http://schemas.microsoft.com/office/drawing/2014/main" id="{AB54564B-4127-7D4D-9E65-32E9339882E5}"/>
              </a:ext>
            </a:extLst>
          </p:cNvPr>
          <p:cNvPicPr>
            <a:picLocks noChangeAspect="1"/>
          </p:cNvPicPr>
          <p:nvPr userDrawn="1"/>
        </p:nvPicPr>
        <p:blipFill rotWithShape="1">
          <a:blip r:embed="rId2"/>
          <a:srcRect b="24092"/>
          <a:stretch/>
        </p:blipFill>
        <p:spPr>
          <a:xfrm>
            <a:off x="0" y="0"/>
            <a:ext cx="12192000" cy="6172200"/>
          </a:xfrm>
          <a:prstGeom prst="rect">
            <a:avLst/>
          </a:prstGeom>
        </p:spPr>
      </p:pic>
      <p:sp>
        <p:nvSpPr>
          <p:cNvPr id="4" name="Date Placeholder 3">
            <a:extLst>
              <a:ext uri="{FF2B5EF4-FFF2-40B4-BE49-F238E27FC236}">
                <a16:creationId xmlns:a16="http://schemas.microsoft.com/office/drawing/2014/main" id="{3ED2C754-DE9C-BD4C-9A6F-B40AAE0988D3}"/>
              </a:ext>
            </a:extLst>
          </p:cNvPr>
          <p:cNvSpPr>
            <a:spLocks noGrp="1"/>
          </p:cNvSpPr>
          <p:nvPr>
            <p:ph type="dt" sz="half" idx="10"/>
          </p:nvPr>
        </p:nvSpPr>
        <p:spPr/>
        <p:txBody>
          <a:bodyPr/>
          <a:lstStyle/>
          <a:p>
            <a:fld id="{728FC119-3D3F-0F4B-8256-E6A87A126CED}" type="datetime1">
              <a:rPr lang="en-US" smtClean="0"/>
              <a:t>9/30/2021</a:t>
            </a:fld>
            <a:endParaRPr lang="en-US" dirty="0"/>
          </a:p>
        </p:txBody>
      </p:sp>
      <p:sp>
        <p:nvSpPr>
          <p:cNvPr id="5" name="Footer Placeholder 4">
            <a:extLst>
              <a:ext uri="{FF2B5EF4-FFF2-40B4-BE49-F238E27FC236}">
                <a16:creationId xmlns:a16="http://schemas.microsoft.com/office/drawing/2014/main" id="{2E9B90BB-58E7-8C41-B1EC-3B83CAA0178A}"/>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BF6C9EFA-A852-0746-8420-5FC309CCBC03}"/>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16" name="Oval 15">
            <a:extLst>
              <a:ext uri="{FF2B5EF4-FFF2-40B4-BE49-F238E27FC236}">
                <a16:creationId xmlns:a16="http://schemas.microsoft.com/office/drawing/2014/main" id="{CFF43494-2868-BB4F-AD1F-FC43A214AFB9}"/>
              </a:ext>
              <a:ext uri="{C183D7F6-B498-43B3-948B-1728B52AA6E4}">
                <adec:decorative xmlns:adec="http://schemas.microsoft.com/office/drawing/2017/decorative" val="1"/>
              </a:ext>
            </a:extLst>
          </p:cNvPr>
          <p:cNvSpPr/>
          <p:nvPr userDrawn="1"/>
        </p:nvSpPr>
        <p:spPr>
          <a:xfrm>
            <a:off x="4034192" y="1061681"/>
            <a:ext cx="4123616" cy="4137014"/>
          </a:xfrm>
          <a:prstGeom prst="ellipse">
            <a:avLst/>
          </a:prstGeom>
          <a:solidFill>
            <a:srgbClr val="045A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9" name="Text Placeholder 9">
            <a:extLst>
              <a:ext uri="{FF2B5EF4-FFF2-40B4-BE49-F238E27FC236}">
                <a16:creationId xmlns:a16="http://schemas.microsoft.com/office/drawing/2014/main" id="{DD2D3B4E-7797-434D-98F4-3A1FD04E10A6}"/>
              </a:ext>
            </a:extLst>
          </p:cNvPr>
          <p:cNvSpPr>
            <a:spLocks noGrp="1"/>
          </p:cNvSpPr>
          <p:nvPr>
            <p:ph type="body" sz="quarter" idx="13" hasCustomPrompt="1"/>
          </p:nvPr>
        </p:nvSpPr>
        <p:spPr>
          <a:xfrm>
            <a:off x="4535930" y="1906687"/>
            <a:ext cx="3106272" cy="2557737"/>
          </a:xfrm>
        </p:spPr>
        <p:txBody>
          <a:bodyPr anchor="ctr">
            <a:normAutofit/>
          </a:bodyPr>
          <a:lstStyle>
            <a:lvl1pPr marL="0" indent="0" algn="ctr">
              <a:buFontTx/>
              <a:buNone/>
              <a:defRPr sz="2400">
                <a:solidFill>
                  <a:schemeClr val="bg1"/>
                </a:solidFill>
              </a:defRPr>
            </a:lvl1pPr>
          </a:lstStyle>
          <a:p>
            <a:pPr lvl="0"/>
            <a:r>
              <a:rPr lang="en-US" dirty="0"/>
              <a:t>Click to type quote or highlighted statistic. This sample page uses a photo as background for variation to help break up slides with a lot of information.</a:t>
            </a:r>
          </a:p>
        </p:txBody>
      </p:sp>
    </p:spTree>
    <p:extLst>
      <p:ext uri="{BB962C8B-B14F-4D97-AF65-F5344CB8AC3E}">
        <p14:creationId xmlns:p14="http://schemas.microsoft.com/office/powerpoint/2010/main" val="8387676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7BC6C67D-2E0A-4D4A-A026-2EBC630938BF}"/>
              </a:ext>
            </a:extLst>
          </p:cNvPr>
          <p:cNvSpPr>
            <a:spLocks noGrp="1"/>
          </p:cNvSpPr>
          <p:nvPr>
            <p:ph type="pic" sz="quarter" idx="14"/>
          </p:nvPr>
        </p:nvSpPr>
        <p:spPr>
          <a:xfrm>
            <a:off x="0" y="0"/>
            <a:ext cx="12192000" cy="6172200"/>
          </a:xfrm>
        </p:spPr>
        <p:txBody>
          <a:bodyPr/>
          <a:lstStyle/>
          <a:p>
            <a:endParaRPr lang="en-US" dirty="0"/>
          </a:p>
        </p:txBody>
      </p:sp>
      <p:sp>
        <p:nvSpPr>
          <p:cNvPr id="4" name="Date Placeholder 3">
            <a:extLst>
              <a:ext uri="{FF2B5EF4-FFF2-40B4-BE49-F238E27FC236}">
                <a16:creationId xmlns:a16="http://schemas.microsoft.com/office/drawing/2014/main" id="{3ED2C754-DE9C-BD4C-9A6F-B40AAE0988D3}"/>
              </a:ext>
            </a:extLst>
          </p:cNvPr>
          <p:cNvSpPr>
            <a:spLocks noGrp="1"/>
          </p:cNvSpPr>
          <p:nvPr>
            <p:ph type="dt" sz="half" idx="10"/>
          </p:nvPr>
        </p:nvSpPr>
        <p:spPr/>
        <p:txBody>
          <a:bodyPr/>
          <a:lstStyle/>
          <a:p>
            <a:fld id="{728FC119-3D3F-0F4B-8256-E6A87A126CED}" type="datetime1">
              <a:rPr lang="en-US" smtClean="0"/>
              <a:t>9/30/2021</a:t>
            </a:fld>
            <a:endParaRPr lang="en-US" dirty="0"/>
          </a:p>
        </p:txBody>
      </p:sp>
      <p:sp>
        <p:nvSpPr>
          <p:cNvPr id="5" name="Footer Placeholder 4">
            <a:extLst>
              <a:ext uri="{FF2B5EF4-FFF2-40B4-BE49-F238E27FC236}">
                <a16:creationId xmlns:a16="http://schemas.microsoft.com/office/drawing/2014/main" id="{2E9B90BB-58E7-8C41-B1EC-3B83CAA0178A}"/>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BF6C9EFA-A852-0746-8420-5FC309CCBC03}"/>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9" name="Text Placeholder 9">
            <a:extLst>
              <a:ext uri="{FF2B5EF4-FFF2-40B4-BE49-F238E27FC236}">
                <a16:creationId xmlns:a16="http://schemas.microsoft.com/office/drawing/2014/main" id="{DD2D3B4E-7797-434D-98F4-3A1FD04E10A6}"/>
              </a:ext>
            </a:extLst>
          </p:cNvPr>
          <p:cNvSpPr>
            <a:spLocks noGrp="1"/>
          </p:cNvSpPr>
          <p:nvPr>
            <p:ph type="body" sz="quarter" idx="13" hasCustomPrompt="1"/>
          </p:nvPr>
        </p:nvSpPr>
        <p:spPr>
          <a:xfrm>
            <a:off x="4535930" y="1906687"/>
            <a:ext cx="3106272" cy="2557737"/>
          </a:xfrm>
        </p:spPr>
        <p:txBody>
          <a:bodyPr anchor="ctr">
            <a:normAutofit/>
          </a:bodyPr>
          <a:lstStyle>
            <a:lvl1pPr marL="0" indent="0" algn="ctr">
              <a:buFontTx/>
              <a:buNone/>
              <a:defRPr sz="2400">
                <a:solidFill>
                  <a:schemeClr val="bg1"/>
                </a:solidFill>
              </a:defRPr>
            </a:lvl1pPr>
          </a:lstStyle>
          <a:p>
            <a:pPr lvl="0"/>
            <a:r>
              <a:rPr lang="en-US" dirty="0"/>
              <a:t>Click to type quote or highlighted statistic. This sample page uses a photo as background for variation to help break up slides with a lot of information.</a:t>
            </a:r>
          </a:p>
        </p:txBody>
      </p:sp>
    </p:spTree>
    <p:extLst>
      <p:ext uri="{BB962C8B-B14F-4D97-AF65-F5344CB8AC3E}">
        <p14:creationId xmlns:p14="http://schemas.microsoft.com/office/powerpoint/2010/main" val="16356753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535610-52D4-7340-9DF3-33A87DA2C073}"/>
              </a:ext>
            </a:extLst>
          </p:cNvPr>
          <p:cNvSpPr>
            <a:spLocks noGrp="1"/>
          </p:cNvSpPr>
          <p:nvPr>
            <p:ph type="dt" sz="half" idx="10"/>
          </p:nvPr>
        </p:nvSpPr>
        <p:spPr/>
        <p:txBody>
          <a:bodyPr/>
          <a:lstStyle/>
          <a:p>
            <a:fld id="{0D5B0248-48BC-AC4E-9A99-00CF7BD0EFD4}" type="datetime1">
              <a:rPr lang="en-US" smtClean="0"/>
              <a:t>9/30/2021</a:t>
            </a:fld>
            <a:endParaRPr lang="en-US" dirty="0"/>
          </a:p>
        </p:txBody>
      </p:sp>
      <p:sp>
        <p:nvSpPr>
          <p:cNvPr id="3" name="Footer Placeholder 2">
            <a:extLst>
              <a:ext uri="{FF2B5EF4-FFF2-40B4-BE49-F238E27FC236}">
                <a16:creationId xmlns:a16="http://schemas.microsoft.com/office/drawing/2014/main" id="{A35CD8EF-0174-784E-ACAC-B477DE71356D}"/>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4" name="Slide Number Placeholder 3">
            <a:extLst>
              <a:ext uri="{FF2B5EF4-FFF2-40B4-BE49-F238E27FC236}">
                <a16:creationId xmlns:a16="http://schemas.microsoft.com/office/drawing/2014/main" id="{474674E9-906B-1942-8828-345032A30587}"/>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5" name="Gradient_Right Side_1">
            <a:extLst>
              <a:ext uri="{FF2B5EF4-FFF2-40B4-BE49-F238E27FC236}">
                <a16:creationId xmlns:a16="http://schemas.microsoft.com/office/drawing/2014/main" id="{C8321213-052C-B344-A79B-141CAFDE72D0}"/>
              </a:ext>
              <a:ext uri="{C183D7F6-B498-43B3-948B-1728B52AA6E4}">
                <adec:decorative xmlns:adec="http://schemas.microsoft.com/office/drawing/2017/decorative" val="1"/>
              </a:ext>
            </a:extLst>
          </p:cNvPr>
          <p:cNvSpPr/>
          <p:nvPr userDrawn="1"/>
        </p:nvSpPr>
        <p:spPr>
          <a:xfrm>
            <a:off x="1" y="0"/>
            <a:ext cx="6096000" cy="6172200"/>
          </a:xfrm>
          <a:prstGeom prst="rect">
            <a:avLst/>
          </a:prstGeom>
          <a:gradFill>
            <a:gsLst>
              <a:gs pos="0">
                <a:srgbClr val="F4EC48"/>
              </a:gs>
              <a:gs pos="93000">
                <a:srgbClr val="00A7E5"/>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6" name="Oval 5">
            <a:extLst>
              <a:ext uri="{FF2B5EF4-FFF2-40B4-BE49-F238E27FC236}">
                <a16:creationId xmlns:a16="http://schemas.microsoft.com/office/drawing/2014/main" id="{51F8DB01-B42C-304D-B64A-4B3A40D097F6}"/>
              </a:ext>
              <a:ext uri="{C183D7F6-B498-43B3-948B-1728B52AA6E4}">
                <adec:decorative xmlns:adec="http://schemas.microsoft.com/office/drawing/2017/decorative" val="1"/>
              </a:ext>
            </a:extLst>
          </p:cNvPr>
          <p:cNvSpPr/>
          <p:nvPr userDrawn="1"/>
        </p:nvSpPr>
        <p:spPr>
          <a:xfrm>
            <a:off x="986193" y="1061681"/>
            <a:ext cx="4123616" cy="41370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7" name="Title 20">
            <a:extLst>
              <a:ext uri="{FF2B5EF4-FFF2-40B4-BE49-F238E27FC236}">
                <a16:creationId xmlns:a16="http://schemas.microsoft.com/office/drawing/2014/main" id="{4228B782-A5B8-DD45-AF13-4BD554BE307E}"/>
              </a:ext>
            </a:extLst>
          </p:cNvPr>
          <p:cNvSpPr>
            <a:spLocks noGrp="1"/>
          </p:cNvSpPr>
          <p:nvPr>
            <p:ph type="title" hasCustomPrompt="1"/>
          </p:nvPr>
        </p:nvSpPr>
        <p:spPr>
          <a:xfrm>
            <a:off x="1254827" y="1076253"/>
            <a:ext cx="3586348" cy="4137014"/>
          </a:xfrm>
        </p:spPr>
        <p:txBody>
          <a:bodyPr anchor="ctr"/>
          <a:lstStyle>
            <a:lvl1pPr algn="ctr">
              <a:defRPr sz="3600">
                <a:solidFill>
                  <a:schemeClr val="tx1"/>
                </a:solidFill>
              </a:defRPr>
            </a:lvl1pPr>
          </a:lstStyle>
          <a:p>
            <a:r>
              <a:rPr lang="en-US" dirty="0"/>
              <a:t>TYPE </a:t>
            </a:r>
            <a:br>
              <a:rPr lang="en-US" dirty="0"/>
            </a:br>
            <a:r>
              <a:rPr lang="en-US" dirty="0"/>
              <a:t>HEADING HERE IN ALL CAPS</a:t>
            </a:r>
          </a:p>
        </p:txBody>
      </p:sp>
      <p:sp>
        <p:nvSpPr>
          <p:cNvPr id="8" name="Text Placeholder 9">
            <a:extLst>
              <a:ext uri="{FF2B5EF4-FFF2-40B4-BE49-F238E27FC236}">
                <a16:creationId xmlns:a16="http://schemas.microsoft.com/office/drawing/2014/main" id="{52694DC6-C250-234C-AF3D-1B072B42D61B}"/>
              </a:ext>
            </a:extLst>
          </p:cNvPr>
          <p:cNvSpPr>
            <a:spLocks noGrp="1"/>
          </p:cNvSpPr>
          <p:nvPr>
            <p:ph type="body" sz="quarter" idx="14" hasCustomPrompt="1"/>
          </p:nvPr>
        </p:nvSpPr>
        <p:spPr>
          <a:xfrm>
            <a:off x="7113378" y="1237130"/>
            <a:ext cx="4132961" cy="1546412"/>
          </a:xfrm>
        </p:spPr>
        <p:txBody>
          <a:bodyPr>
            <a:normAutofit/>
          </a:bodyPr>
          <a:lstStyle>
            <a:lvl1pPr marL="0" indent="0" algn="ctr">
              <a:buFontTx/>
              <a:buNone/>
              <a:defRPr sz="2400">
                <a:solidFill>
                  <a:srgbClr val="002060"/>
                </a:solidFill>
              </a:defRPr>
            </a:lvl1pPr>
          </a:lstStyle>
          <a:p>
            <a:pPr lvl="0"/>
            <a:r>
              <a:rPr lang="en-US" dirty="0"/>
              <a:t>Type text here. Sample of a page layout when photo is preferred small or quality dictates size.</a:t>
            </a:r>
          </a:p>
        </p:txBody>
      </p:sp>
      <p:sp>
        <p:nvSpPr>
          <p:cNvPr id="11" name="Picture Placeholder 10">
            <a:extLst>
              <a:ext uri="{FF2B5EF4-FFF2-40B4-BE49-F238E27FC236}">
                <a16:creationId xmlns:a16="http://schemas.microsoft.com/office/drawing/2014/main" id="{61D77E3D-E3D1-014D-AFF9-AD37DEA68E2C}"/>
              </a:ext>
            </a:extLst>
          </p:cNvPr>
          <p:cNvSpPr>
            <a:spLocks noGrp="1"/>
          </p:cNvSpPr>
          <p:nvPr>
            <p:ph type="pic" sz="quarter" idx="15"/>
          </p:nvPr>
        </p:nvSpPr>
        <p:spPr>
          <a:xfrm>
            <a:off x="7466013" y="3198813"/>
            <a:ext cx="3427412" cy="2287587"/>
          </a:xfrm>
        </p:spPr>
        <p:txBody>
          <a:bodyPr/>
          <a:lstStyle/>
          <a:p>
            <a:endParaRPr lang="en-US" dirty="0"/>
          </a:p>
        </p:txBody>
      </p:sp>
    </p:spTree>
    <p:extLst>
      <p:ext uri="{BB962C8B-B14F-4D97-AF65-F5344CB8AC3E}">
        <p14:creationId xmlns:p14="http://schemas.microsoft.com/office/powerpoint/2010/main" val="194586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E62D9-28A9-2845-9485-B6D4F815DB7C}"/>
              </a:ext>
            </a:extLst>
          </p:cNvPr>
          <p:cNvSpPr>
            <a:spLocks noGrp="1"/>
          </p:cNvSpPr>
          <p:nvPr>
            <p:ph type="title" hasCustomPrompt="1"/>
          </p:nvPr>
        </p:nvSpPr>
        <p:spPr>
          <a:xfrm>
            <a:off x="838200" y="374957"/>
            <a:ext cx="10515600" cy="1588945"/>
          </a:xfrm>
        </p:spPr>
        <p:txBody>
          <a:bodyPr anchor="ctr" anchorCtr="0"/>
          <a:lstStyle/>
          <a:p>
            <a:r>
              <a:rPr lang="en-US" dirty="0"/>
              <a:t>TYPE HEADING IN ALL CAPS</a:t>
            </a:r>
          </a:p>
        </p:txBody>
      </p:sp>
      <p:sp>
        <p:nvSpPr>
          <p:cNvPr id="3" name="Date Placeholder 2">
            <a:extLst>
              <a:ext uri="{FF2B5EF4-FFF2-40B4-BE49-F238E27FC236}">
                <a16:creationId xmlns:a16="http://schemas.microsoft.com/office/drawing/2014/main" id="{C881A97B-8463-F14F-997E-08A73702492E}"/>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D7F34DAF-2B33-444F-9D9A-16569689BEAF}"/>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24201653-9FF6-1947-B044-BF04FBAEBED2}"/>
              </a:ext>
            </a:extLst>
          </p:cNvPr>
          <p:cNvSpPr>
            <a:spLocks noGrp="1"/>
          </p:cNvSpPr>
          <p:nvPr>
            <p:ph type="ftr" sz="quarter" idx="12"/>
          </p:nvPr>
        </p:nvSpPr>
        <p:spPr/>
        <p:txBody>
          <a:bodyPr/>
          <a:lstStyle/>
          <a:p>
            <a:r>
              <a:rPr lang="en-US" dirty="0"/>
              <a:t>OFFICE OF ENERGY INFRASTUCTURE SAFETY</a:t>
            </a:r>
          </a:p>
        </p:txBody>
      </p:sp>
      <p:sp>
        <p:nvSpPr>
          <p:cNvPr id="6" name="Text Placeholder 9">
            <a:extLst>
              <a:ext uri="{FF2B5EF4-FFF2-40B4-BE49-F238E27FC236}">
                <a16:creationId xmlns:a16="http://schemas.microsoft.com/office/drawing/2014/main" id="{583C468C-CE84-5F43-B47E-3A1D6DF46AED}"/>
              </a:ext>
            </a:extLst>
          </p:cNvPr>
          <p:cNvSpPr>
            <a:spLocks noGrp="1"/>
          </p:cNvSpPr>
          <p:nvPr>
            <p:ph type="body" sz="quarter" idx="13" hasCustomPrompt="1"/>
          </p:nvPr>
        </p:nvSpPr>
        <p:spPr>
          <a:xfrm>
            <a:off x="838200" y="2131854"/>
            <a:ext cx="3200400" cy="2738725"/>
          </a:xfrm>
        </p:spPr>
        <p:txBody>
          <a:bodyPr>
            <a:normAutofit/>
          </a:bodyPr>
          <a:lstStyle>
            <a:lvl1pPr marL="0" indent="0" algn="l">
              <a:buFontTx/>
              <a:buNone/>
              <a:defRPr sz="2400">
                <a:solidFill>
                  <a:srgbClr val="002060"/>
                </a:solidFill>
              </a:defRPr>
            </a:lvl1pPr>
          </a:lstStyle>
          <a:p>
            <a:pPr lvl="0"/>
            <a:r>
              <a:rPr lang="en-US" dirty="0"/>
              <a:t>Click to type info to describe a graph, photo, or infographic at right.</a:t>
            </a:r>
          </a:p>
        </p:txBody>
      </p:sp>
      <p:sp>
        <p:nvSpPr>
          <p:cNvPr id="11" name="Content Placeholder 5">
            <a:extLst>
              <a:ext uri="{FF2B5EF4-FFF2-40B4-BE49-F238E27FC236}">
                <a16:creationId xmlns:a16="http://schemas.microsoft.com/office/drawing/2014/main" id="{A1BEFA44-DDA2-1E48-AE55-FCE40C3427C8}"/>
              </a:ext>
            </a:extLst>
          </p:cNvPr>
          <p:cNvSpPr>
            <a:spLocks noGrp="1"/>
          </p:cNvSpPr>
          <p:nvPr>
            <p:ph sz="quarter" idx="4"/>
          </p:nvPr>
        </p:nvSpPr>
        <p:spPr>
          <a:xfrm>
            <a:off x="4519646" y="2131854"/>
            <a:ext cx="6835742" cy="371761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2" name="Straight Connector 11">
            <a:extLst>
              <a:ext uri="{FF2B5EF4-FFF2-40B4-BE49-F238E27FC236}">
                <a16:creationId xmlns:a16="http://schemas.microsoft.com/office/drawing/2014/main" id="{1489A1E7-40ED-7144-B0A5-B5E0391A2F5C}"/>
              </a:ext>
            </a:extLst>
          </p:cNvPr>
          <p:cNvCxnSpPr>
            <a:cxnSpLocks/>
          </p:cNvCxnSpPr>
          <p:nvPr userDrawn="1"/>
        </p:nvCxnSpPr>
        <p:spPr>
          <a:xfrm>
            <a:off x="4280647" y="2131854"/>
            <a:ext cx="0" cy="3717617"/>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9" name="Text Placeholder 9">
            <a:extLst>
              <a:ext uri="{FF2B5EF4-FFF2-40B4-BE49-F238E27FC236}">
                <a16:creationId xmlns:a16="http://schemas.microsoft.com/office/drawing/2014/main" id="{DD90AC6C-0EB1-6540-8630-7B3D3CBB265F}"/>
              </a:ext>
            </a:extLst>
          </p:cNvPr>
          <p:cNvSpPr>
            <a:spLocks noGrp="1"/>
          </p:cNvSpPr>
          <p:nvPr>
            <p:ph type="body" sz="quarter" idx="14" hasCustomPrompt="1"/>
          </p:nvPr>
        </p:nvSpPr>
        <p:spPr>
          <a:xfrm>
            <a:off x="838200" y="5038531"/>
            <a:ext cx="3200400" cy="810940"/>
          </a:xfrm>
        </p:spPr>
        <p:txBody>
          <a:bodyPr anchor="b" anchorCtr="0">
            <a:normAutofit/>
          </a:bodyPr>
          <a:lstStyle>
            <a:lvl1pPr marL="0" indent="0" algn="l">
              <a:buFontTx/>
              <a:buNone/>
              <a:defRPr sz="1600" i="1">
                <a:solidFill>
                  <a:srgbClr val="002060"/>
                </a:solidFill>
              </a:defRPr>
            </a:lvl1pPr>
          </a:lstStyle>
          <a:p>
            <a:pPr lvl="0"/>
            <a:r>
              <a:rPr lang="en-US" dirty="0"/>
              <a:t>This can be a source note or other brief info about the graphic.</a:t>
            </a:r>
          </a:p>
        </p:txBody>
      </p:sp>
    </p:spTree>
    <p:extLst>
      <p:ext uri="{BB962C8B-B14F-4D97-AF65-F5344CB8AC3E}">
        <p14:creationId xmlns:p14="http://schemas.microsoft.com/office/powerpoint/2010/main" val="12999004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7D8B492-B5AB-5F47-9DF7-C744D21E9039}"/>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4E2BC0AC-D23B-5E47-ADF6-CF63C046440C}"/>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778602DD-2043-F044-9467-3F65530AF107}"/>
              </a:ext>
            </a:extLst>
          </p:cNvPr>
          <p:cNvSpPr>
            <a:spLocks noGrp="1"/>
          </p:cNvSpPr>
          <p:nvPr>
            <p:ph type="ftr" sz="quarter" idx="12"/>
          </p:nvPr>
        </p:nvSpPr>
        <p:spPr/>
        <p:txBody>
          <a:bodyPr/>
          <a:lstStyle/>
          <a:p>
            <a:r>
              <a:rPr lang="en-US" dirty="0"/>
              <a:t>OFFICE OF ENERGY INFRASTUCTURE SAFETY</a:t>
            </a:r>
          </a:p>
        </p:txBody>
      </p:sp>
      <p:cxnSp>
        <p:nvCxnSpPr>
          <p:cNvPr id="8" name="Straight Connector 7">
            <a:extLst>
              <a:ext uri="{FF2B5EF4-FFF2-40B4-BE49-F238E27FC236}">
                <a16:creationId xmlns:a16="http://schemas.microsoft.com/office/drawing/2014/main" id="{ADFEA94C-F47E-0B4A-87A9-4E9FB58CA98F}"/>
              </a:ext>
            </a:extLst>
          </p:cNvPr>
          <p:cNvCxnSpPr>
            <a:cxnSpLocks/>
          </p:cNvCxnSpPr>
          <p:nvPr userDrawn="1"/>
        </p:nvCxnSpPr>
        <p:spPr>
          <a:xfrm>
            <a:off x="6096000" y="2921620"/>
            <a:ext cx="0" cy="2869581"/>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12" name="Gradient_Right Side_1">
            <a:extLst>
              <a:ext uri="{FF2B5EF4-FFF2-40B4-BE49-F238E27FC236}">
                <a16:creationId xmlns:a16="http://schemas.microsoft.com/office/drawing/2014/main" id="{116F1D01-CAEA-514D-B160-9AC612738681}"/>
              </a:ext>
              <a:ext uri="{C183D7F6-B498-43B3-948B-1728B52AA6E4}">
                <adec:decorative xmlns:adec="http://schemas.microsoft.com/office/drawing/2017/decorative" val="1"/>
              </a:ext>
            </a:extLst>
          </p:cNvPr>
          <p:cNvSpPr/>
          <p:nvPr userDrawn="1"/>
        </p:nvSpPr>
        <p:spPr>
          <a:xfrm>
            <a:off x="0" y="0"/>
            <a:ext cx="12188151" cy="18288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13" name="Text Placeholder 9">
            <a:extLst>
              <a:ext uri="{FF2B5EF4-FFF2-40B4-BE49-F238E27FC236}">
                <a16:creationId xmlns:a16="http://schemas.microsoft.com/office/drawing/2014/main" id="{139EEACB-C7AE-5446-9995-2E5770EDD79D}"/>
              </a:ext>
            </a:extLst>
          </p:cNvPr>
          <p:cNvSpPr>
            <a:spLocks noGrp="1"/>
          </p:cNvSpPr>
          <p:nvPr>
            <p:ph type="body" sz="quarter" idx="13" hasCustomPrompt="1"/>
          </p:nvPr>
        </p:nvSpPr>
        <p:spPr>
          <a:xfrm>
            <a:off x="838199" y="3017177"/>
            <a:ext cx="5051611" cy="2774024"/>
          </a:xfrm>
        </p:spPr>
        <p:txBody>
          <a:bodyPr/>
          <a:lstStyle>
            <a:lvl1pPr marL="0" indent="0" algn="ctr">
              <a:buFontTx/>
              <a:buNone/>
              <a:defRPr>
                <a:solidFill>
                  <a:srgbClr val="002060"/>
                </a:solidFill>
              </a:defRPr>
            </a:lvl1pPr>
          </a:lstStyle>
          <a:p>
            <a:pPr lvl="0"/>
            <a:r>
              <a:rPr lang="en-US" dirty="0"/>
              <a:t>Click to type info for a two column layout with photos.</a:t>
            </a:r>
          </a:p>
        </p:txBody>
      </p:sp>
      <p:sp>
        <p:nvSpPr>
          <p:cNvPr id="14" name="Text Placeholder 9">
            <a:extLst>
              <a:ext uri="{FF2B5EF4-FFF2-40B4-BE49-F238E27FC236}">
                <a16:creationId xmlns:a16="http://schemas.microsoft.com/office/drawing/2014/main" id="{84BCCAF9-D01E-8D40-84E2-570024C90743}"/>
              </a:ext>
            </a:extLst>
          </p:cNvPr>
          <p:cNvSpPr>
            <a:spLocks noGrp="1"/>
          </p:cNvSpPr>
          <p:nvPr>
            <p:ph type="body" sz="quarter" idx="14" hasCustomPrompt="1"/>
          </p:nvPr>
        </p:nvSpPr>
        <p:spPr>
          <a:xfrm>
            <a:off x="6297705" y="3017177"/>
            <a:ext cx="5051611" cy="2774024"/>
          </a:xfrm>
        </p:spPr>
        <p:txBody>
          <a:bodyPr/>
          <a:lstStyle>
            <a:lvl1pPr marL="0" indent="0" algn="ctr">
              <a:buFontTx/>
              <a:buNone/>
              <a:defRPr>
                <a:solidFill>
                  <a:srgbClr val="002060"/>
                </a:solidFill>
              </a:defRPr>
            </a:lvl1pPr>
          </a:lstStyle>
          <a:p>
            <a:pPr lvl="0"/>
            <a:r>
              <a:rPr lang="en-US" dirty="0"/>
              <a:t>Click to type info for a two column layout with photos.</a:t>
            </a:r>
          </a:p>
        </p:txBody>
      </p:sp>
      <p:sp>
        <p:nvSpPr>
          <p:cNvPr id="6" name="Picture Placeholder 5">
            <a:extLst>
              <a:ext uri="{FF2B5EF4-FFF2-40B4-BE49-F238E27FC236}">
                <a16:creationId xmlns:a16="http://schemas.microsoft.com/office/drawing/2014/main" id="{24049E67-42C1-BB4E-83F7-C18CE2AAA078}"/>
              </a:ext>
            </a:extLst>
          </p:cNvPr>
          <p:cNvSpPr>
            <a:spLocks noGrp="1"/>
          </p:cNvSpPr>
          <p:nvPr>
            <p:ph type="pic" sz="quarter" idx="15"/>
          </p:nvPr>
        </p:nvSpPr>
        <p:spPr>
          <a:xfrm>
            <a:off x="1819275" y="473075"/>
            <a:ext cx="3089275" cy="2073275"/>
          </a:xfrm>
        </p:spPr>
        <p:txBody>
          <a:bodyPr/>
          <a:lstStyle/>
          <a:p>
            <a:endParaRPr lang="en-US" dirty="0"/>
          </a:p>
        </p:txBody>
      </p:sp>
      <p:sp>
        <p:nvSpPr>
          <p:cNvPr id="15" name="Picture Placeholder 5">
            <a:extLst>
              <a:ext uri="{FF2B5EF4-FFF2-40B4-BE49-F238E27FC236}">
                <a16:creationId xmlns:a16="http://schemas.microsoft.com/office/drawing/2014/main" id="{2A3E4025-082F-7B44-B69C-07A8DC82B6D7}"/>
              </a:ext>
            </a:extLst>
          </p:cNvPr>
          <p:cNvSpPr>
            <a:spLocks noGrp="1"/>
          </p:cNvSpPr>
          <p:nvPr>
            <p:ph type="pic" sz="quarter" idx="16"/>
          </p:nvPr>
        </p:nvSpPr>
        <p:spPr>
          <a:xfrm>
            <a:off x="7274502" y="473075"/>
            <a:ext cx="3089275" cy="2073275"/>
          </a:xfrm>
        </p:spPr>
        <p:txBody>
          <a:bodyPr/>
          <a:lstStyle/>
          <a:p>
            <a:endParaRPr lang="en-US" dirty="0"/>
          </a:p>
        </p:txBody>
      </p:sp>
    </p:spTree>
    <p:extLst>
      <p:ext uri="{BB962C8B-B14F-4D97-AF65-F5344CB8AC3E}">
        <p14:creationId xmlns:p14="http://schemas.microsoft.com/office/powerpoint/2010/main" val="40937590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C797D4E-C50E-5344-846F-B7B653B64BE8}"/>
              </a:ext>
            </a:extLst>
          </p:cNvPr>
          <p:cNvSpPr>
            <a:spLocks noGrp="1"/>
          </p:cNvSpPr>
          <p:nvPr>
            <p:ph type="dt" sz="half" idx="10"/>
          </p:nvPr>
        </p:nvSpPr>
        <p:spPr/>
        <p:txBody>
          <a:bodyPr/>
          <a:lstStyle/>
          <a:p>
            <a:fld id="{9C31814E-5C67-1442-8F8C-E0D76F12BC79}" type="datetime1">
              <a:rPr lang="en-US" smtClean="0"/>
              <a:t>9/30/2021</a:t>
            </a:fld>
            <a:endParaRPr lang="en-US" dirty="0"/>
          </a:p>
        </p:txBody>
      </p:sp>
      <p:sp>
        <p:nvSpPr>
          <p:cNvPr id="4" name="Footer Placeholder 3">
            <a:extLst>
              <a:ext uri="{FF2B5EF4-FFF2-40B4-BE49-F238E27FC236}">
                <a16:creationId xmlns:a16="http://schemas.microsoft.com/office/drawing/2014/main" id="{79F7D19B-86D9-0548-B78B-7AF8EB0488F8}"/>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5" name="Slide Number Placeholder 4">
            <a:extLst>
              <a:ext uri="{FF2B5EF4-FFF2-40B4-BE49-F238E27FC236}">
                <a16:creationId xmlns:a16="http://schemas.microsoft.com/office/drawing/2014/main" id="{8109F58C-33A6-6344-87D3-1EFB715653E0}"/>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6" name="Gradient_Right Side_1">
            <a:extLst>
              <a:ext uri="{FF2B5EF4-FFF2-40B4-BE49-F238E27FC236}">
                <a16:creationId xmlns:a16="http://schemas.microsoft.com/office/drawing/2014/main" id="{141F5E7B-151E-544C-9A7F-62C2251633B2}"/>
              </a:ext>
              <a:ext uri="{C183D7F6-B498-43B3-948B-1728B52AA6E4}">
                <adec:decorative xmlns:adec="http://schemas.microsoft.com/office/drawing/2017/decorative" val="1"/>
              </a:ext>
            </a:extLst>
          </p:cNvPr>
          <p:cNvSpPr/>
          <p:nvPr userDrawn="1"/>
        </p:nvSpPr>
        <p:spPr>
          <a:xfrm>
            <a:off x="0" y="0"/>
            <a:ext cx="12188151" cy="1828800"/>
          </a:xfrm>
          <a:prstGeom prst="rect">
            <a:avLst/>
          </a:prstGeom>
          <a:gradFill>
            <a:gsLst>
              <a:gs pos="0">
                <a:srgbClr val="F4EC48"/>
              </a:gs>
              <a:gs pos="93000">
                <a:srgbClr val="00A7E5"/>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10" name="Text Placeholder 9">
            <a:extLst>
              <a:ext uri="{FF2B5EF4-FFF2-40B4-BE49-F238E27FC236}">
                <a16:creationId xmlns:a16="http://schemas.microsoft.com/office/drawing/2014/main" id="{3D44832B-61FE-A940-9911-8B17119F3FCC}"/>
              </a:ext>
            </a:extLst>
          </p:cNvPr>
          <p:cNvSpPr>
            <a:spLocks noGrp="1"/>
          </p:cNvSpPr>
          <p:nvPr>
            <p:ph type="body" sz="quarter" idx="13" hasCustomPrompt="1"/>
          </p:nvPr>
        </p:nvSpPr>
        <p:spPr>
          <a:xfrm>
            <a:off x="838200" y="2411562"/>
            <a:ext cx="3200400" cy="3397567"/>
          </a:xfrm>
        </p:spPr>
        <p:txBody>
          <a:bodyPr/>
          <a:lstStyle>
            <a:lvl1pPr marL="0" indent="0" algn="ctr">
              <a:buFontTx/>
              <a:buNone/>
              <a:defRPr>
                <a:solidFill>
                  <a:srgbClr val="002060"/>
                </a:solidFill>
              </a:defRPr>
            </a:lvl1pPr>
          </a:lstStyle>
          <a:p>
            <a:pPr lvl="0"/>
            <a:r>
              <a:rPr lang="en-US" dirty="0"/>
              <a:t>Click to type info for a three-step process.</a:t>
            </a:r>
          </a:p>
        </p:txBody>
      </p:sp>
      <p:sp>
        <p:nvSpPr>
          <p:cNvPr id="11" name="Text Placeholder 9">
            <a:extLst>
              <a:ext uri="{FF2B5EF4-FFF2-40B4-BE49-F238E27FC236}">
                <a16:creationId xmlns:a16="http://schemas.microsoft.com/office/drawing/2014/main" id="{734B2D1E-B244-4A4A-A7E9-8103B78CE4AE}"/>
              </a:ext>
            </a:extLst>
          </p:cNvPr>
          <p:cNvSpPr>
            <a:spLocks noGrp="1"/>
          </p:cNvSpPr>
          <p:nvPr>
            <p:ph type="body" sz="quarter" idx="14" hasCustomPrompt="1"/>
          </p:nvPr>
        </p:nvSpPr>
        <p:spPr>
          <a:xfrm>
            <a:off x="8153400" y="2411561"/>
            <a:ext cx="3200400" cy="3401568"/>
          </a:xfrm>
        </p:spPr>
        <p:txBody>
          <a:bodyPr/>
          <a:lstStyle>
            <a:lvl1pPr marL="0" indent="0" algn="ctr">
              <a:buFontTx/>
              <a:buNone/>
              <a:defRPr>
                <a:solidFill>
                  <a:srgbClr val="002060"/>
                </a:solidFill>
              </a:defRPr>
            </a:lvl1pPr>
          </a:lstStyle>
          <a:p>
            <a:pPr lvl="0"/>
            <a:r>
              <a:rPr lang="en-US" dirty="0"/>
              <a:t>Click to type info for a three-step process.</a:t>
            </a:r>
          </a:p>
        </p:txBody>
      </p:sp>
      <p:sp>
        <p:nvSpPr>
          <p:cNvPr id="12" name="Text Placeholder 9">
            <a:extLst>
              <a:ext uri="{FF2B5EF4-FFF2-40B4-BE49-F238E27FC236}">
                <a16:creationId xmlns:a16="http://schemas.microsoft.com/office/drawing/2014/main" id="{4A01A6FE-5513-094E-8FBC-DA378EE6F268}"/>
              </a:ext>
            </a:extLst>
          </p:cNvPr>
          <p:cNvSpPr>
            <a:spLocks noGrp="1"/>
          </p:cNvSpPr>
          <p:nvPr>
            <p:ph type="body" sz="quarter" idx="15" hasCustomPrompt="1"/>
          </p:nvPr>
        </p:nvSpPr>
        <p:spPr>
          <a:xfrm>
            <a:off x="4500282" y="2411562"/>
            <a:ext cx="3200400" cy="3397567"/>
          </a:xfrm>
        </p:spPr>
        <p:txBody>
          <a:bodyPr/>
          <a:lstStyle>
            <a:lvl1pPr marL="0" indent="0" algn="ctr">
              <a:buFontTx/>
              <a:buNone/>
              <a:defRPr>
                <a:solidFill>
                  <a:srgbClr val="002060"/>
                </a:solidFill>
              </a:defRPr>
            </a:lvl1pPr>
          </a:lstStyle>
          <a:p>
            <a:pPr lvl="0"/>
            <a:r>
              <a:rPr lang="en-US" dirty="0"/>
              <a:t>Click to type info for a three-step process.</a:t>
            </a:r>
          </a:p>
        </p:txBody>
      </p:sp>
      <p:cxnSp>
        <p:nvCxnSpPr>
          <p:cNvPr id="13" name="Straight Connector 12">
            <a:extLst>
              <a:ext uri="{FF2B5EF4-FFF2-40B4-BE49-F238E27FC236}">
                <a16:creationId xmlns:a16="http://schemas.microsoft.com/office/drawing/2014/main" id="{3A5E1493-01B2-6342-B77E-37DC6067F18F}"/>
              </a:ext>
            </a:extLst>
          </p:cNvPr>
          <p:cNvCxnSpPr>
            <a:cxnSpLocks/>
          </p:cNvCxnSpPr>
          <p:nvPr userDrawn="1"/>
        </p:nvCxnSpPr>
        <p:spPr>
          <a:xfrm>
            <a:off x="4277599" y="2411562"/>
            <a:ext cx="3048" cy="3435802"/>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7C8630A-BF6B-6541-894B-8C54F1B45FDF}"/>
              </a:ext>
            </a:extLst>
          </p:cNvPr>
          <p:cNvCxnSpPr>
            <a:cxnSpLocks/>
          </p:cNvCxnSpPr>
          <p:nvPr userDrawn="1"/>
        </p:nvCxnSpPr>
        <p:spPr>
          <a:xfrm>
            <a:off x="7924800" y="2411562"/>
            <a:ext cx="3048" cy="3435802"/>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EFEF357E-F439-0647-AA3C-354EB32A2282}"/>
              </a:ext>
            </a:extLst>
          </p:cNvPr>
          <p:cNvSpPr/>
          <p:nvPr userDrawn="1"/>
        </p:nvSpPr>
        <p:spPr>
          <a:xfrm>
            <a:off x="1862418" y="394446"/>
            <a:ext cx="1151965" cy="1151965"/>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AB0C96A9-5E3A-894E-9EDA-FDAF6E728AD9}"/>
              </a:ext>
            </a:extLst>
          </p:cNvPr>
          <p:cNvSpPr/>
          <p:nvPr userDrawn="1"/>
        </p:nvSpPr>
        <p:spPr>
          <a:xfrm>
            <a:off x="5522259" y="394446"/>
            <a:ext cx="1151965" cy="1151965"/>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1D5FFF09-0F68-B14C-A807-A76BD22B6598}"/>
              </a:ext>
            </a:extLst>
          </p:cNvPr>
          <p:cNvSpPr/>
          <p:nvPr userDrawn="1"/>
        </p:nvSpPr>
        <p:spPr>
          <a:xfrm>
            <a:off x="9177618" y="394446"/>
            <a:ext cx="1151965" cy="1151965"/>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 Placeholder 9">
            <a:extLst>
              <a:ext uri="{FF2B5EF4-FFF2-40B4-BE49-F238E27FC236}">
                <a16:creationId xmlns:a16="http://schemas.microsoft.com/office/drawing/2014/main" id="{12CBDF81-6DAD-364E-A57B-51FF2086657B}"/>
              </a:ext>
            </a:extLst>
          </p:cNvPr>
          <p:cNvSpPr>
            <a:spLocks noGrp="1"/>
          </p:cNvSpPr>
          <p:nvPr>
            <p:ph type="body" sz="quarter" idx="16" hasCustomPrompt="1"/>
          </p:nvPr>
        </p:nvSpPr>
        <p:spPr>
          <a:xfrm>
            <a:off x="2057400" y="394446"/>
            <a:ext cx="766482" cy="1151966"/>
          </a:xfrm>
        </p:spPr>
        <p:txBody>
          <a:bodyPr anchor="ctr">
            <a:normAutofit/>
          </a:bodyPr>
          <a:lstStyle>
            <a:lvl1pPr marL="0" indent="0" algn="ctr">
              <a:buFontTx/>
              <a:buNone/>
              <a:defRPr sz="5400" b="1">
                <a:solidFill>
                  <a:schemeClr val="bg1"/>
                </a:solidFill>
              </a:defRPr>
            </a:lvl1pPr>
          </a:lstStyle>
          <a:p>
            <a:pPr lvl="0"/>
            <a:r>
              <a:rPr lang="en-US" dirty="0"/>
              <a:t>#</a:t>
            </a:r>
          </a:p>
        </p:txBody>
      </p:sp>
      <p:sp>
        <p:nvSpPr>
          <p:cNvPr id="32" name="Text Placeholder 9">
            <a:extLst>
              <a:ext uri="{FF2B5EF4-FFF2-40B4-BE49-F238E27FC236}">
                <a16:creationId xmlns:a16="http://schemas.microsoft.com/office/drawing/2014/main" id="{8E0E4CBC-4B70-BB49-9197-DB9F1B6B1006}"/>
              </a:ext>
            </a:extLst>
          </p:cNvPr>
          <p:cNvSpPr>
            <a:spLocks noGrp="1"/>
          </p:cNvSpPr>
          <p:nvPr>
            <p:ph type="body" sz="quarter" idx="17" hasCustomPrompt="1"/>
          </p:nvPr>
        </p:nvSpPr>
        <p:spPr>
          <a:xfrm>
            <a:off x="5715000" y="394446"/>
            <a:ext cx="766482" cy="1151966"/>
          </a:xfrm>
        </p:spPr>
        <p:txBody>
          <a:bodyPr anchor="ctr">
            <a:normAutofit/>
          </a:bodyPr>
          <a:lstStyle>
            <a:lvl1pPr marL="0" indent="0" algn="ctr">
              <a:buFontTx/>
              <a:buNone/>
              <a:defRPr sz="5400" b="1">
                <a:solidFill>
                  <a:schemeClr val="bg1"/>
                </a:solidFill>
              </a:defRPr>
            </a:lvl1pPr>
          </a:lstStyle>
          <a:p>
            <a:pPr lvl="0"/>
            <a:r>
              <a:rPr lang="en-US" dirty="0"/>
              <a:t>#</a:t>
            </a:r>
          </a:p>
        </p:txBody>
      </p:sp>
      <p:sp>
        <p:nvSpPr>
          <p:cNvPr id="33" name="Text Placeholder 9">
            <a:extLst>
              <a:ext uri="{FF2B5EF4-FFF2-40B4-BE49-F238E27FC236}">
                <a16:creationId xmlns:a16="http://schemas.microsoft.com/office/drawing/2014/main" id="{C0800415-7371-3645-9B46-F8BB9DDF07C9}"/>
              </a:ext>
            </a:extLst>
          </p:cNvPr>
          <p:cNvSpPr>
            <a:spLocks noGrp="1"/>
          </p:cNvSpPr>
          <p:nvPr>
            <p:ph type="body" sz="quarter" idx="18" hasCustomPrompt="1"/>
          </p:nvPr>
        </p:nvSpPr>
        <p:spPr>
          <a:xfrm>
            <a:off x="9372600" y="394446"/>
            <a:ext cx="766482" cy="1151966"/>
          </a:xfrm>
        </p:spPr>
        <p:txBody>
          <a:bodyPr anchor="ctr">
            <a:normAutofit/>
          </a:bodyPr>
          <a:lstStyle>
            <a:lvl1pPr marL="0" indent="0" algn="ctr">
              <a:buFontTx/>
              <a:buNone/>
              <a:defRPr sz="5400" b="1">
                <a:solidFill>
                  <a:schemeClr val="bg1"/>
                </a:solidFill>
              </a:defRPr>
            </a:lvl1pPr>
          </a:lstStyle>
          <a:p>
            <a:pPr lvl="0"/>
            <a:r>
              <a:rPr lang="en-US" dirty="0"/>
              <a:t>#</a:t>
            </a:r>
          </a:p>
        </p:txBody>
      </p:sp>
    </p:spTree>
    <p:extLst>
      <p:ext uri="{BB962C8B-B14F-4D97-AF65-F5344CB8AC3E}">
        <p14:creationId xmlns:p14="http://schemas.microsoft.com/office/powerpoint/2010/main" val="40962213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C797D4E-C50E-5344-846F-B7B653B64BE8}"/>
              </a:ext>
            </a:extLst>
          </p:cNvPr>
          <p:cNvSpPr>
            <a:spLocks noGrp="1"/>
          </p:cNvSpPr>
          <p:nvPr>
            <p:ph type="dt" sz="half" idx="10"/>
          </p:nvPr>
        </p:nvSpPr>
        <p:spPr/>
        <p:txBody>
          <a:bodyPr/>
          <a:lstStyle/>
          <a:p>
            <a:fld id="{9C31814E-5C67-1442-8F8C-E0D76F12BC79}" type="datetime1">
              <a:rPr lang="en-US" smtClean="0"/>
              <a:t>9/30/2021</a:t>
            </a:fld>
            <a:endParaRPr lang="en-US" dirty="0"/>
          </a:p>
        </p:txBody>
      </p:sp>
      <p:sp>
        <p:nvSpPr>
          <p:cNvPr id="4" name="Footer Placeholder 3">
            <a:extLst>
              <a:ext uri="{FF2B5EF4-FFF2-40B4-BE49-F238E27FC236}">
                <a16:creationId xmlns:a16="http://schemas.microsoft.com/office/drawing/2014/main" id="{79F7D19B-86D9-0548-B78B-7AF8EB0488F8}"/>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5" name="Slide Number Placeholder 4">
            <a:extLst>
              <a:ext uri="{FF2B5EF4-FFF2-40B4-BE49-F238E27FC236}">
                <a16:creationId xmlns:a16="http://schemas.microsoft.com/office/drawing/2014/main" id="{8109F58C-33A6-6344-87D3-1EFB715653E0}"/>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6" name="Gradient_Right Side_1">
            <a:extLst>
              <a:ext uri="{FF2B5EF4-FFF2-40B4-BE49-F238E27FC236}">
                <a16:creationId xmlns:a16="http://schemas.microsoft.com/office/drawing/2014/main" id="{141F5E7B-151E-544C-9A7F-62C2251633B2}"/>
              </a:ext>
              <a:ext uri="{C183D7F6-B498-43B3-948B-1728B52AA6E4}">
                <adec:decorative xmlns:adec="http://schemas.microsoft.com/office/drawing/2017/decorative" val="1"/>
              </a:ext>
            </a:extLst>
          </p:cNvPr>
          <p:cNvSpPr/>
          <p:nvPr userDrawn="1"/>
        </p:nvSpPr>
        <p:spPr>
          <a:xfrm>
            <a:off x="0" y="0"/>
            <a:ext cx="12188151" cy="1828800"/>
          </a:xfrm>
          <a:prstGeom prst="rect">
            <a:avLst/>
          </a:prstGeom>
          <a:gradFill>
            <a:gsLst>
              <a:gs pos="0">
                <a:srgbClr val="F4EC48"/>
              </a:gs>
              <a:gs pos="93000">
                <a:srgbClr val="00A7E5"/>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10" name="Text Placeholder 9">
            <a:extLst>
              <a:ext uri="{FF2B5EF4-FFF2-40B4-BE49-F238E27FC236}">
                <a16:creationId xmlns:a16="http://schemas.microsoft.com/office/drawing/2014/main" id="{3D44832B-61FE-A940-9911-8B17119F3FCC}"/>
              </a:ext>
            </a:extLst>
          </p:cNvPr>
          <p:cNvSpPr>
            <a:spLocks noGrp="1"/>
          </p:cNvSpPr>
          <p:nvPr>
            <p:ph type="body" sz="quarter" idx="13" hasCustomPrompt="1"/>
          </p:nvPr>
        </p:nvSpPr>
        <p:spPr>
          <a:xfrm>
            <a:off x="838200" y="2411562"/>
            <a:ext cx="3200400" cy="3397567"/>
          </a:xfrm>
        </p:spPr>
        <p:txBody>
          <a:bodyPr/>
          <a:lstStyle>
            <a:lvl1pPr marL="0" indent="0" algn="ctr">
              <a:buFontTx/>
              <a:buNone/>
              <a:defRPr>
                <a:solidFill>
                  <a:srgbClr val="002060"/>
                </a:solidFill>
              </a:defRPr>
            </a:lvl1pPr>
          </a:lstStyle>
          <a:p>
            <a:pPr lvl="0"/>
            <a:r>
              <a:rPr lang="en-US" dirty="0"/>
              <a:t>Click to type info for a three column layout. </a:t>
            </a:r>
          </a:p>
        </p:txBody>
      </p:sp>
      <p:sp>
        <p:nvSpPr>
          <p:cNvPr id="11" name="Text Placeholder 9">
            <a:extLst>
              <a:ext uri="{FF2B5EF4-FFF2-40B4-BE49-F238E27FC236}">
                <a16:creationId xmlns:a16="http://schemas.microsoft.com/office/drawing/2014/main" id="{734B2D1E-B244-4A4A-A7E9-8103B78CE4AE}"/>
              </a:ext>
            </a:extLst>
          </p:cNvPr>
          <p:cNvSpPr>
            <a:spLocks noGrp="1"/>
          </p:cNvSpPr>
          <p:nvPr>
            <p:ph type="body" sz="quarter" idx="14" hasCustomPrompt="1"/>
          </p:nvPr>
        </p:nvSpPr>
        <p:spPr>
          <a:xfrm>
            <a:off x="8153400" y="2411561"/>
            <a:ext cx="3200400" cy="3401568"/>
          </a:xfrm>
        </p:spPr>
        <p:txBody>
          <a:bodyPr/>
          <a:lstStyle>
            <a:lvl1pPr marL="0" indent="0" algn="ctr">
              <a:buFontTx/>
              <a:buNone/>
              <a:defRPr>
                <a:solidFill>
                  <a:srgbClr val="002060"/>
                </a:solidFill>
              </a:defRPr>
            </a:lvl1pPr>
          </a:lstStyle>
          <a:p>
            <a:pPr lvl="0"/>
            <a:r>
              <a:rPr lang="en-US" dirty="0"/>
              <a:t>Click to type info for a three column layout. </a:t>
            </a:r>
          </a:p>
        </p:txBody>
      </p:sp>
      <p:sp>
        <p:nvSpPr>
          <p:cNvPr id="12" name="Text Placeholder 9">
            <a:extLst>
              <a:ext uri="{FF2B5EF4-FFF2-40B4-BE49-F238E27FC236}">
                <a16:creationId xmlns:a16="http://schemas.microsoft.com/office/drawing/2014/main" id="{4A01A6FE-5513-094E-8FBC-DA378EE6F268}"/>
              </a:ext>
            </a:extLst>
          </p:cNvPr>
          <p:cNvSpPr>
            <a:spLocks noGrp="1"/>
          </p:cNvSpPr>
          <p:nvPr>
            <p:ph type="body" sz="quarter" idx="15" hasCustomPrompt="1"/>
          </p:nvPr>
        </p:nvSpPr>
        <p:spPr>
          <a:xfrm>
            <a:off x="4500282" y="2411562"/>
            <a:ext cx="3200400" cy="3397567"/>
          </a:xfrm>
        </p:spPr>
        <p:txBody>
          <a:bodyPr/>
          <a:lstStyle>
            <a:lvl1pPr marL="0" indent="0" algn="ctr">
              <a:buFontTx/>
              <a:buNone/>
              <a:defRPr>
                <a:solidFill>
                  <a:srgbClr val="002060"/>
                </a:solidFill>
              </a:defRPr>
            </a:lvl1pPr>
          </a:lstStyle>
          <a:p>
            <a:pPr lvl="0"/>
            <a:r>
              <a:rPr lang="en-US" dirty="0"/>
              <a:t>Click to type info for a three column layout. </a:t>
            </a:r>
          </a:p>
        </p:txBody>
      </p:sp>
      <p:cxnSp>
        <p:nvCxnSpPr>
          <p:cNvPr id="13" name="Straight Connector 12">
            <a:extLst>
              <a:ext uri="{FF2B5EF4-FFF2-40B4-BE49-F238E27FC236}">
                <a16:creationId xmlns:a16="http://schemas.microsoft.com/office/drawing/2014/main" id="{3A5E1493-01B2-6342-B77E-37DC6067F18F}"/>
              </a:ext>
            </a:extLst>
          </p:cNvPr>
          <p:cNvCxnSpPr>
            <a:cxnSpLocks/>
          </p:cNvCxnSpPr>
          <p:nvPr userDrawn="1"/>
        </p:nvCxnSpPr>
        <p:spPr>
          <a:xfrm>
            <a:off x="4277599" y="2411562"/>
            <a:ext cx="3048" cy="3435802"/>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7C8630A-BF6B-6541-894B-8C54F1B45FDF}"/>
              </a:ext>
            </a:extLst>
          </p:cNvPr>
          <p:cNvCxnSpPr>
            <a:cxnSpLocks/>
          </p:cNvCxnSpPr>
          <p:nvPr userDrawn="1"/>
        </p:nvCxnSpPr>
        <p:spPr>
          <a:xfrm>
            <a:off x="7924800" y="2411562"/>
            <a:ext cx="3048" cy="3435802"/>
          </a:xfrm>
          <a:prstGeom prst="line">
            <a:avLst/>
          </a:prstGeom>
          <a:ln w="28575">
            <a:solidFill>
              <a:srgbClr val="80CBAA"/>
            </a:solidFill>
          </a:ln>
        </p:spPr>
        <p:style>
          <a:lnRef idx="1">
            <a:schemeClr val="accent1"/>
          </a:lnRef>
          <a:fillRef idx="0">
            <a:schemeClr val="accent1"/>
          </a:fillRef>
          <a:effectRef idx="0">
            <a:schemeClr val="accent1"/>
          </a:effectRef>
          <a:fontRef idx="minor">
            <a:schemeClr val="tx1"/>
          </a:fontRef>
        </p:style>
      </p:cxnSp>
      <p:sp>
        <p:nvSpPr>
          <p:cNvPr id="14" name="Picture Placeholder 6">
            <a:extLst>
              <a:ext uri="{FF2B5EF4-FFF2-40B4-BE49-F238E27FC236}">
                <a16:creationId xmlns:a16="http://schemas.microsoft.com/office/drawing/2014/main" id="{A8BFED9B-B2D1-C842-A29A-AB7E5AEC8F24}"/>
              </a:ext>
            </a:extLst>
          </p:cNvPr>
          <p:cNvSpPr>
            <a:spLocks noGrp="1"/>
          </p:cNvSpPr>
          <p:nvPr>
            <p:ph type="pic" sz="quarter" idx="16" hasCustomPrompt="1"/>
          </p:nvPr>
        </p:nvSpPr>
        <p:spPr>
          <a:xfrm>
            <a:off x="1677988" y="617538"/>
            <a:ext cx="1520825" cy="1519237"/>
          </a:xfrm>
        </p:spPr>
        <p:txBody>
          <a:bodyPr>
            <a:normAutofit/>
          </a:bodyPr>
          <a:lstStyle>
            <a:lvl3pPr marL="914400" indent="0">
              <a:buNone/>
              <a:defRPr sz="1400"/>
            </a:lvl3pPr>
          </a:lstStyle>
          <a:p>
            <a:pPr lvl="2"/>
            <a:r>
              <a:rPr lang="en-US" dirty="0"/>
              <a:t>Add Picture</a:t>
            </a:r>
          </a:p>
        </p:txBody>
      </p:sp>
      <p:sp>
        <p:nvSpPr>
          <p:cNvPr id="17" name="Picture Placeholder 6">
            <a:extLst>
              <a:ext uri="{FF2B5EF4-FFF2-40B4-BE49-F238E27FC236}">
                <a16:creationId xmlns:a16="http://schemas.microsoft.com/office/drawing/2014/main" id="{7CA263FB-45B7-8442-B208-845B411F72A6}"/>
              </a:ext>
            </a:extLst>
          </p:cNvPr>
          <p:cNvSpPr>
            <a:spLocks noGrp="1"/>
          </p:cNvSpPr>
          <p:nvPr>
            <p:ph type="pic" sz="quarter" idx="17" hasCustomPrompt="1"/>
          </p:nvPr>
        </p:nvSpPr>
        <p:spPr>
          <a:xfrm>
            <a:off x="5335588" y="617538"/>
            <a:ext cx="1520825" cy="1519237"/>
          </a:xfrm>
        </p:spPr>
        <p:txBody>
          <a:bodyPr>
            <a:normAutofit/>
          </a:bodyPr>
          <a:lstStyle>
            <a:lvl3pPr marL="9144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400"/>
            </a:lvl3pPr>
          </a:lstStyle>
          <a:p>
            <a:pPr marL="914400" marR="0" lvl="2"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a:pPr>
            <a:r>
              <a:rPr lang="en-US" dirty="0"/>
              <a:t>Add Picture</a:t>
            </a:r>
          </a:p>
        </p:txBody>
      </p:sp>
      <p:sp>
        <p:nvSpPr>
          <p:cNvPr id="18" name="Picture Placeholder 6">
            <a:extLst>
              <a:ext uri="{FF2B5EF4-FFF2-40B4-BE49-F238E27FC236}">
                <a16:creationId xmlns:a16="http://schemas.microsoft.com/office/drawing/2014/main" id="{D3289675-0A2D-F14C-A5D2-155A5913E519}"/>
              </a:ext>
            </a:extLst>
          </p:cNvPr>
          <p:cNvSpPr>
            <a:spLocks noGrp="1"/>
          </p:cNvSpPr>
          <p:nvPr>
            <p:ph type="pic" sz="quarter" idx="18" hasCustomPrompt="1"/>
          </p:nvPr>
        </p:nvSpPr>
        <p:spPr>
          <a:xfrm>
            <a:off x="8993188" y="617538"/>
            <a:ext cx="1520825" cy="1519237"/>
          </a:xfrm>
        </p:spPr>
        <p:txBody>
          <a:bodyPr>
            <a:normAutofit/>
          </a:bodyPr>
          <a:lstStyle>
            <a:lvl3pPr marL="9144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1400"/>
            </a:lvl3pPr>
          </a:lstStyle>
          <a:p>
            <a:pPr marL="914400" marR="0" lvl="2"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a:pPr>
            <a:r>
              <a:rPr lang="en-US" dirty="0"/>
              <a:t>Add Picture</a:t>
            </a:r>
          </a:p>
        </p:txBody>
      </p:sp>
    </p:spTree>
    <p:extLst>
      <p:ext uri="{BB962C8B-B14F-4D97-AF65-F5344CB8AC3E}">
        <p14:creationId xmlns:p14="http://schemas.microsoft.com/office/powerpoint/2010/main" val="19216229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2DB0A43-98A4-C24F-878D-09BA84EA4EB1}"/>
              </a:ext>
            </a:extLst>
          </p:cNvPr>
          <p:cNvSpPr/>
          <p:nvPr userDrawn="1"/>
        </p:nvSpPr>
        <p:spPr>
          <a:xfrm>
            <a:off x="0" y="0"/>
            <a:ext cx="8126716" cy="6172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a:extLst>
              <a:ext uri="{FF2B5EF4-FFF2-40B4-BE49-F238E27FC236}">
                <a16:creationId xmlns:a16="http://schemas.microsoft.com/office/drawing/2014/main" id="{E4BE4782-F63C-3142-86D0-7FC7CC1D7A30}"/>
              </a:ext>
            </a:extLst>
          </p:cNvPr>
          <p:cNvSpPr>
            <a:spLocks noGrp="1"/>
          </p:cNvSpPr>
          <p:nvPr>
            <p:ph type="dt" sz="half" idx="10"/>
          </p:nvPr>
        </p:nvSpPr>
        <p:spPr/>
        <p:txBody>
          <a:bodyPr/>
          <a:lstStyle/>
          <a:p>
            <a:fld id="{CB10A671-034D-D241-B2FC-E8675879E2CD}" type="datetime1">
              <a:rPr lang="en-US" smtClean="0"/>
              <a:t>9/30/2021</a:t>
            </a:fld>
            <a:endParaRPr lang="en-US" dirty="0"/>
          </a:p>
        </p:txBody>
      </p:sp>
      <p:sp>
        <p:nvSpPr>
          <p:cNvPr id="5" name="Footer Placeholder 4">
            <a:extLst>
              <a:ext uri="{FF2B5EF4-FFF2-40B4-BE49-F238E27FC236}">
                <a16:creationId xmlns:a16="http://schemas.microsoft.com/office/drawing/2014/main" id="{E0054575-A9D7-9744-A403-D7D67F7181A9}"/>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A7B2A407-91F2-A442-92DA-A13BAD8933C1}"/>
              </a:ext>
            </a:extLst>
          </p:cNvPr>
          <p:cNvSpPr>
            <a:spLocks noGrp="1"/>
          </p:cNvSpPr>
          <p:nvPr>
            <p:ph type="sldNum" sz="quarter" idx="12"/>
          </p:nvPr>
        </p:nvSpPr>
        <p:spPr/>
        <p:txBody>
          <a:bodyPr/>
          <a:lstStyle/>
          <a:p>
            <a:fld id="{5492B78E-5BF9-0B46-B1B8-04BFF5711F33}" type="slidenum">
              <a:rPr lang="en-US" smtClean="0"/>
              <a:t>‹#›</a:t>
            </a:fld>
            <a:endParaRPr lang="en-US" dirty="0"/>
          </a:p>
        </p:txBody>
      </p:sp>
      <p:sp>
        <p:nvSpPr>
          <p:cNvPr id="11" name="Gradient_Right Side_1">
            <a:extLst>
              <a:ext uri="{FF2B5EF4-FFF2-40B4-BE49-F238E27FC236}">
                <a16:creationId xmlns:a16="http://schemas.microsoft.com/office/drawing/2014/main" id="{19C8ED75-BEAC-8046-AE47-2FECF9BAA571}"/>
              </a:ext>
              <a:ext uri="{C183D7F6-B498-43B3-948B-1728B52AA6E4}">
                <adec:decorative xmlns:adec="http://schemas.microsoft.com/office/drawing/2017/decorative" val="1"/>
              </a:ext>
            </a:extLst>
          </p:cNvPr>
          <p:cNvSpPr/>
          <p:nvPr userDrawn="1"/>
        </p:nvSpPr>
        <p:spPr>
          <a:xfrm>
            <a:off x="8126716" y="0"/>
            <a:ext cx="4061435" cy="6172200"/>
          </a:xfrm>
          <a:prstGeom prst="rect">
            <a:avLst/>
          </a:prstGeom>
          <a:gradFill>
            <a:gsLst>
              <a:gs pos="0">
                <a:srgbClr val="F4EC48"/>
              </a:gs>
              <a:gs pos="93000">
                <a:srgbClr val="00A7E5"/>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3" name="TextBox 2">
            <a:extLst>
              <a:ext uri="{FF2B5EF4-FFF2-40B4-BE49-F238E27FC236}">
                <a16:creationId xmlns:a16="http://schemas.microsoft.com/office/drawing/2014/main" id="{C68E5BFB-3A11-A84F-9A36-2D23788121E9}"/>
              </a:ext>
            </a:extLst>
          </p:cNvPr>
          <p:cNvSpPr txBox="1"/>
          <p:nvPr userDrawn="1"/>
        </p:nvSpPr>
        <p:spPr>
          <a:xfrm>
            <a:off x="838200" y="2624435"/>
            <a:ext cx="6629400" cy="923330"/>
          </a:xfrm>
          <a:prstGeom prst="rect">
            <a:avLst/>
          </a:prstGeom>
          <a:noFill/>
        </p:spPr>
        <p:txBody>
          <a:bodyPr wrap="square" rtlCol="0">
            <a:spAutoFit/>
          </a:bodyPr>
          <a:lstStyle/>
          <a:p>
            <a:r>
              <a:rPr lang="en-US" sz="5400" b="1" dirty="0">
                <a:solidFill>
                  <a:schemeClr val="bg1"/>
                </a:solidFill>
              </a:rPr>
              <a:t>QUESTIONS?</a:t>
            </a:r>
          </a:p>
        </p:txBody>
      </p:sp>
      <p:pic>
        <p:nvPicPr>
          <p:cNvPr id="9" name="Picture 8" descr="Large Question Mark used as a graphic icon">
            <a:extLst>
              <a:ext uri="{FF2B5EF4-FFF2-40B4-BE49-F238E27FC236}">
                <a16:creationId xmlns:a16="http://schemas.microsoft.com/office/drawing/2014/main" id="{975E0F25-A193-024B-8CA2-2B2EEF08D234}"/>
              </a:ext>
            </a:extLst>
          </p:cNvPr>
          <p:cNvPicPr>
            <a:picLocks noChangeAspect="1"/>
          </p:cNvPicPr>
          <p:nvPr userDrawn="1"/>
        </p:nvPicPr>
        <p:blipFill>
          <a:blip r:embed="rId2"/>
          <a:stretch>
            <a:fillRect/>
          </a:stretch>
        </p:blipFill>
        <p:spPr>
          <a:xfrm>
            <a:off x="9103180" y="1312125"/>
            <a:ext cx="2095500" cy="3898900"/>
          </a:xfrm>
          <a:prstGeom prst="rect">
            <a:avLst/>
          </a:prstGeom>
        </p:spPr>
      </p:pic>
    </p:spTree>
    <p:extLst>
      <p:ext uri="{BB962C8B-B14F-4D97-AF65-F5344CB8AC3E}">
        <p14:creationId xmlns:p14="http://schemas.microsoft.com/office/powerpoint/2010/main" val="3615053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8" name="Rectangle 47">
            <a:extLst>
              <a:ext uri="{FF2B5EF4-FFF2-40B4-BE49-F238E27FC236}">
                <a16:creationId xmlns:a16="http://schemas.microsoft.com/office/drawing/2014/main" id="{858F70B2-74AC-6540-9DDB-2426331F45FE}"/>
              </a:ext>
            </a:extLst>
          </p:cNvPr>
          <p:cNvSpPr/>
          <p:nvPr userDrawn="1"/>
        </p:nvSpPr>
        <p:spPr>
          <a:xfrm>
            <a:off x="0" y="4474395"/>
            <a:ext cx="12188152" cy="1752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Date Placeholder 2">
            <a:extLst>
              <a:ext uri="{FF2B5EF4-FFF2-40B4-BE49-F238E27FC236}">
                <a16:creationId xmlns:a16="http://schemas.microsoft.com/office/drawing/2014/main" id="{9E13335E-C4E3-904E-A48C-9D306491A01D}"/>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DCEFA57D-DAA8-674B-975C-648A38A0625F}"/>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41E4198F-6599-FE45-A8CA-03724476BF7F}"/>
              </a:ext>
            </a:extLst>
          </p:cNvPr>
          <p:cNvSpPr>
            <a:spLocks noGrp="1"/>
          </p:cNvSpPr>
          <p:nvPr>
            <p:ph type="ftr" sz="quarter" idx="12"/>
          </p:nvPr>
        </p:nvSpPr>
        <p:spPr/>
        <p:txBody>
          <a:bodyPr/>
          <a:lstStyle/>
          <a:p>
            <a:r>
              <a:rPr lang="en-US" dirty="0"/>
              <a:t>OFFICE OF ENERGY INFRASTUCTURE SAFETY</a:t>
            </a:r>
          </a:p>
        </p:txBody>
      </p:sp>
      <p:sp>
        <p:nvSpPr>
          <p:cNvPr id="30" name="object 6">
            <a:extLst>
              <a:ext uri="{FF2B5EF4-FFF2-40B4-BE49-F238E27FC236}">
                <a16:creationId xmlns:a16="http://schemas.microsoft.com/office/drawing/2014/main" id="{01CB4B2E-313B-1A4A-89C0-B594512EB075}"/>
              </a:ext>
            </a:extLst>
          </p:cNvPr>
          <p:cNvSpPr txBox="1"/>
          <p:nvPr userDrawn="1"/>
        </p:nvSpPr>
        <p:spPr>
          <a:xfrm>
            <a:off x="3309588" y="3332716"/>
            <a:ext cx="5466112" cy="472157"/>
          </a:xfrm>
          <a:prstGeom prst="rect">
            <a:avLst/>
          </a:prstGeom>
        </p:spPr>
        <p:txBody>
          <a:bodyPr vert="horz" wrap="square" lIns="0" tIns="10391" rIns="0" bIns="0" rtlCol="0">
            <a:spAutoFit/>
          </a:bodyPr>
          <a:lstStyle/>
          <a:p>
            <a:pPr marL="7697">
              <a:spcBef>
                <a:spcPts val="82"/>
              </a:spcBef>
            </a:pPr>
            <a:r>
              <a:rPr sz="3000" b="1" spc="36" dirty="0">
                <a:solidFill>
                  <a:srgbClr val="005BA6"/>
                </a:solidFill>
                <a:latin typeface="Calibri" panose="020F0502020204030204" pitchFamily="34" charset="0"/>
                <a:cs typeface="Calibri" panose="020F0502020204030204" pitchFamily="34" charset="0"/>
                <a:hlinkClick r:id="rId2"/>
              </a:rPr>
              <a:t>www.energysafety.ca.gov</a:t>
            </a:r>
            <a:endParaRPr sz="3000" dirty="0">
              <a:latin typeface="Calibri" panose="020F0502020204030204" pitchFamily="34" charset="0"/>
              <a:cs typeface="Calibri" panose="020F0502020204030204" pitchFamily="34" charset="0"/>
            </a:endParaRPr>
          </a:p>
        </p:txBody>
      </p:sp>
      <p:grpSp>
        <p:nvGrpSpPr>
          <p:cNvPr id="31" name="object 7" descr="Logo for Office of Energy Infrastructure Safety with picture of transmission tower and underground gas line">
            <a:extLst>
              <a:ext uri="{FF2B5EF4-FFF2-40B4-BE49-F238E27FC236}">
                <a16:creationId xmlns:a16="http://schemas.microsoft.com/office/drawing/2014/main" id="{DDB3FE9B-5391-D447-AE72-45D6327E672E}"/>
              </a:ext>
            </a:extLst>
          </p:cNvPr>
          <p:cNvGrpSpPr/>
          <p:nvPr userDrawn="1"/>
        </p:nvGrpSpPr>
        <p:grpSpPr>
          <a:xfrm>
            <a:off x="933411" y="998112"/>
            <a:ext cx="1740285" cy="1740285"/>
            <a:chOff x="1533778" y="1646885"/>
            <a:chExt cx="2871470" cy="2871470"/>
          </a:xfrm>
        </p:grpSpPr>
        <p:pic>
          <p:nvPicPr>
            <p:cNvPr id="32" name="object 8">
              <a:extLst>
                <a:ext uri="{FF2B5EF4-FFF2-40B4-BE49-F238E27FC236}">
                  <a16:creationId xmlns:a16="http://schemas.microsoft.com/office/drawing/2014/main" id="{E9474EF5-A5B2-DD47-964F-CBAEAF7E422F}"/>
                </a:ext>
              </a:extLst>
            </p:cNvPr>
            <p:cNvPicPr/>
            <p:nvPr/>
          </p:nvPicPr>
          <p:blipFill>
            <a:blip r:embed="rId3" cstate="print"/>
            <a:stretch>
              <a:fillRect/>
            </a:stretch>
          </p:blipFill>
          <p:spPr>
            <a:xfrm>
              <a:off x="1533778" y="1646885"/>
              <a:ext cx="2870923" cy="2870934"/>
            </a:xfrm>
            <a:prstGeom prst="rect">
              <a:avLst/>
            </a:prstGeom>
          </p:spPr>
        </p:pic>
        <p:pic>
          <p:nvPicPr>
            <p:cNvPr id="33" name="object 9">
              <a:extLst>
                <a:ext uri="{FF2B5EF4-FFF2-40B4-BE49-F238E27FC236}">
                  <a16:creationId xmlns:a16="http://schemas.microsoft.com/office/drawing/2014/main" id="{99067386-B3F3-7743-91A8-DE9D4E7DBA0D}"/>
                </a:ext>
              </a:extLst>
            </p:cNvPr>
            <p:cNvPicPr/>
            <p:nvPr/>
          </p:nvPicPr>
          <p:blipFill>
            <a:blip r:embed="rId4" cstate="print"/>
            <a:stretch>
              <a:fillRect/>
            </a:stretch>
          </p:blipFill>
          <p:spPr>
            <a:xfrm>
              <a:off x="1970066" y="2083169"/>
              <a:ext cx="1998344" cy="1548360"/>
            </a:xfrm>
            <a:prstGeom prst="rect">
              <a:avLst/>
            </a:prstGeom>
          </p:spPr>
        </p:pic>
        <p:sp>
          <p:nvSpPr>
            <p:cNvPr id="34" name="object 10">
              <a:extLst>
                <a:ext uri="{FF2B5EF4-FFF2-40B4-BE49-F238E27FC236}">
                  <a16:creationId xmlns:a16="http://schemas.microsoft.com/office/drawing/2014/main" id="{45A823C1-1B43-F447-B8C3-302E3DD910CB}"/>
                </a:ext>
              </a:extLst>
            </p:cNvPr>
            <p:cNvSpPr/>
            <p:nvPr/>
          </p:nvSpPr>
          <p:spPr>
            <a:xfrm>
              <a:off x="2134683" y="3631530"/>
              <a:ext cx="1669414" cy="450215"/>
            </a:xfrm>
            <a:custGeom>
              <a:avLst/>
              <a:gdLst/>
              <a:ahLst/>
              <a:cxnLst/>
              <a:rect l="l" t="t" r="r" b="b"/>
              <a:pathLst>
                <a:path w="1669414" h="450214">
                  <a:moveTo>
                    <a:pt x="1669104" y="0"/>
                  </a:moveTo>
                  <a:lnTo>
                    <a:pt x="0" y="0"/>
                  </a:lnTo>
                  <a:lnTo>
                    <a:pt x="12408" y="18824"/>
                  </a:lnTo>
                  <a:lnTo>
                    <a:pt x="38981" y="55422"/>
                  </a:lnTo>
                  <a:lnTo>
                    <a:pt x="67143" y="90745"/>
                  </a:lnTo>
                  <a:lnTo>
                    <a:pt x="96842" y="124741"/>
                  </a:lnTo>
                  <a:lnTo>
                    <a:pt x="128025" y="157356"/>
                  </a:lnTo>
                  <a:lnTo>
                    <a:pt x="160640" y="188540"/>
                  </a:lnTo>
                  <a:lnTo>
                    <a:pt x="194635" y="218239"/>
                  </a:lnTo>
                  <a:lnTo>
                    <a:pt x="229958" y="246402"/>
                  </a:lnTo>
                  <a:lnTo>
                    <a:pt x="266556" y="272975"/>
                  </a:lnTo>
                  <a:lnTo>
                    <a:pt x="304376" y="297907"/>
                  </a:lnTo>
                  <a:lnTo>
                    <a:pt x="343367" y="321145"/>
                  </a:lnTo>
                  <a:lnTo>
                    <a:pt x="383477" y="342636"/>
                  </a:lnTo>
                  <a:lnTo>
                    <a:pt x="424652" y="362330"/>
                  </a:lnTo>
                  <a:lnTo>
                    <a:pt x="466840" y="380172"/>
                  </a:lnTo>
                  <a:lnTo>
                    <a:pt x="509990" y="396112"/>
                  </a:lnTo>
                  <a:lnTo>
                    <a:pt x="554048" y="410096"/>
                  </a:lnTo>
                  <a:lnTo>
                    <a:pt x="598963" y="422072"/>
                  </a:lnTo>
                  <a:lnTo>
                    <a:pt x="644683" y="431988"/>
                  </a:lnTo>
                  <a:lnTo>
                    <a:pt x="691154" y="439792"/>
                  </a:lnTo>
                  <a:lnTo>
                    <a:pt x="738324" y="445431"/>
                  </a:lnTo>
                  <a:lnTo>
                    <a:pt x="786142" y="448852"/>
                  </a:lnTo>
                  <a:lnTo>
                    <a:pt x="834554" y="450004"/>
                  </a:lnTo>
                  <a:lnTo>
                    <a:pt x="882965" y="448852"/>
                  </a:lnTo>
                  <a:lnTo>
                    <a:pt x="930781" y="445431"/>
                  </a:lnTo>
                  <a:lnTo>
                    <a:pt x="977951" y="439792"/>
                  </a:lnTo>
                  <a:lnTo>
                    <a:pt x="1024421" y="431988"/>
                  </a:lnTo>
                  <a:lnTo>
                    <a:pt x="1070139" y="422072"/>
                  </a:lnTo>
                  <a:lnTo>
                    <a:pt x="1115053" y="410096"/>
                  </a:lnTo>
                  <a:lnTo>
                    <a:pt x="1159111" y="396112"/>
                  </a:lnTo>
                  <a:lnTo>
                    <a:pt x="1202260" y="380172"/>
                  </a:lnTo>
                  <a:lnTo>
                    <a:pt x="1244448" y="362330"/>
                  </a:lnTo>
                  <a:lnTo>
                    <a:pt x="1285623" y="342636"/>
                  </a:lnTo>
                  <a:lnTo>
                    <a:pt x="1325732" y="321145"/>
                  </a:lnTo>
                  <a:lnTo>
                    <a:pt x="1364723" y="297907"/>
                  </a:lnTo>
                  <a:lnTo>
                    <a:pt x="1402544" y="272975"/>
                  </a:lnTo>
                  <a:lnTo>
                    <a:pt x="1439142" y="246402"/>
                  </a:lnTo>
                  <a:lnTo>
                    <a:pt x="1474465" y="218239"/>
                  </a:lnTo>
                  <a:lnTo>
                    <a:pt x="1508460" y="188540"/>
                  </a:lnTo>
                  <a:lnTo>
                    <a:pt x="1541076" y="157356"/>
                  </a:lnTo>
                  <a:lnTo>
                    <a:pt x="1572260" y="124741"/>
                  </a:lnTo>
                  <a:lnTo>
                    <a:pt x="1601959" y="90745"/>
                  </a:lnTo>
                  <a:lnTo>
                    <a:pt x="1630121" y="55422"/>
                  </a:lnTo>
                  <a:lnTo>
                    <a:pt x="1656695" y="18824"/>
                  </a:lnTo>
                  <a:lnTo>
                    <a:pt x="1669104" y="0"/>
                  </a:lnTo>
                  <a:close/>
                </a:path>
              </a:pathLst>
            </a:custGeom>
            <a:solidFill>
              <a:srgbClr val="005BA6"/>
            </a:solidFill>
          </p:spPr>
          <p:txBody>
            <a:bodyPr wrap="square" lIns="0" tIns="0" rIns="0" bIns="0" rtlCol="0"/>
            <a:lstStyle/>
            <a:p>
              <a:endParaRPr sz="1091" dirty="0"/>
            </a:p>
          </p:txBody>
        </p:sp>
        <p:sp>
          <p:nvSpPr>
            <p:cNvPr id="35" name="object 11">
              <a:extLst>
                <a:ext uri="{FF2B5EF4-FFF2-40B4-BE49-F238E27FC236}">
                  <a16:creationId xmlns:a16="http://schemas.microsoft.com/office/drawing/2014/main" id="{55D9FE9B-0476-DE40-A2A7-ABB87999EAC6}"/>
                </a:ext>
              </a:extLst>
            </p:cNvPr>
            <p:cNvSpPr/>
            <p:nvPr/>
          </p:nvSpPr>
          <p:spPr>
            <a:xfrm>
              <a:off x="2229556" y="3754016"/>
              <a:ext cx="1478915" cy="104775"/>
            </a:xfrm>
            <a:custGeom>
              <a:avLst/>
              <a:gdLst/>
              <a:ahLst/>
              <a:cxnLst/>
              <a:rect l="l" t="t" r="r" b="b"/>
              <a:pathLst>
                <a:path w="1478914" h="104775">
                  <a:moveTo>
                    <a:pt x="0" y="0"/>
                  </a:moveTo>
                  <a:lnTo>
                    <a:pt x="33152" y="34870"/>
                  </a:lnTo>
                  <a:lnTo>
                    <a:pt x="65768" y="66054"/>
                  </a:lnTo>
                  <a:lnTo>
                    <a:pt x="99763" y="95753"/>
                  </a:lnTo>
                  <a:lnTo>
                    <a:pt x="1368652" y="104475"/>
                  </a:lnTo>
                  <a:lnTo>
                    <a:pt x="1379592" y="95753"/>
                  </a:lnTo>
                  <a:lnTo>
                    <a:pt x="1413588" y="66054"/>
                  </a:lnTo>
                  <a:lnTo>
                    <a:pt x="1446203" y="34870"/>
                  </a:lnTo>
                  <a:lnTo>
                    <a:pt x="1477387" y="2254"/>
                  </a:lnTo>
                  <a:lnTo>
                    <a:pt x="1478473" y="1011"/>
                  </a:lnTo>
                  <a:lnTo>
                    <a:pt x="0" y="0"/>
                  </a:lnTo>
                  <a:close/>
                </a:path>
              </a:pathLst>
            </a:custGeom>
            <a:solidFill>
              <a:srgbClr val="80CBAA"/>
            </a:solidFill>
          </p:spPr>
          <p:txBody>
            <a:bodyPr wrap="square" lIns="0" tIns="0" rIns="0" bIns="0" rtlCol="0"/>
            <a:lstStyle/>
            <a:p>
              <a:endParaRPr sz="1091" dirty="0"/>
            </a:p>
          </p:txBody>
        </p:sp>
        <p:pic>
          <p:nvPicPr>
            <p:cNvPr id="36" name="object 12">
              <a:extLst>
                <a:ext uri="{FF2B5EF4-FFF2-40B4-BE49-F238E27FC236}">
                  <a16:creationId xmlns:a16="http://schemas.microsoft.com/office/drawing/2014/main" id="{A8E8350C-BD9C-3F42-9007-7AFC0FD94D61}"/>
                </a:ext>
              </a:extLst>
            </p:cNvPr>
            <p:cNvPicPr/>
            <p:nvPr/>
          </p:nvPicPr>
          <p:blipFill>
            <a:blip r:embed="rId5" cstate="print"/>
            <a:stretch>
              <a:fillRect/>
            </a:stretch>
          </p:blipFill>
          <p:spPr>
            <a:xfrm>
              <a:off x="2912436" y="3706237"/>
              <a:ext cx="113836" cy="200659"/>
            </a:xfrm>
            <a:prstGeom prst="rect">
              <a:avLst/>
            </a:prstGeom>
          </p:spPr>
        </p:pic>
        <p:pic>
          <p:nvPicPr>
            <p:cNvPr id="37" name="object 13">
              <a:extLst>
                <a:ext uri="{FF2B5EF4-FFF2-40B4-BE49-F238E27FC236}">
                  <a16:creationId xmlns:a16="http://schemas.microsoft.com/office/drawing/2014/main" id="{2EFB5492-ED36-CD42-BE07-F1A385503670}"/>
                </a:ext>
              </a:extLst>
            </p:cNvPr>
            <p:cNvPicPr/>
            <p:nvPr/>
          </p:nvPicPr>
          <p:blipFill>
            <a:blip r:embed="rId6" cstate="print"/>
            <a:stretch>
              <a:fillRect/>
            </a:stretch>
          </p:blipFill>
          <p:spPr>
            <a:xfrm>
              <a:off x="2437237" y="3706237"/>
              <a:ext cx="113836" cy="200659"/>
            </a:xfrm>
            <a:prstGeom prst="rect">
              <a:avLst/>
            </a:prstGeom>
          </p:spPr>
        </p:pic>
        <p:pic>
          <p:nvPicPr>
            <p:cNvPr id="38" name="object 14">
              <a:extLst>
                <a:ext uri="{FF2B5EF4-FFF2-40B4-BE49-F238E27FC236}">
                  <a16:creationId xmlns:a16="http://schemas.microsoft.com/office/drawing/2014/main" id="{38150BDC-AC12-0B42-AF73-2B9280F31356}"/>
                </a:ext>
              </a:extLst>
            </p:cNvPr>
            <p:cNvPicPr/>
            <p:nvPr/>
          </p:nvPicPr>
          <p:blipFill>
            <a:blip r:embed="rId7" cstate="print"/>
            <a:stretch>
              <a:fillRect/>
            </a:stretch>
          </p:blipFill>
          <p:spPr>
            <a:xfrm>
              <a:off x="3388486" y="3706237"/>
              <a:ext cx="113836" cy="200659"/>
            </a:xfrm>
            <a:prstGeom prst="rect">
              <a:avLst/>
            </a:prstGeom>
          </p:spPr>
        </p:pic>
        <p:sp>
          <p:nvSpPr>
            <p:cNvPr id="39" name="object 15">
              <a:extLst>
                <a:ext uri="{FF2B5EF4-FFF2-40B4-BE49-F238E27FC236}">
                  <a16:creationId xmlns:a16="http://schemas.microsoft.com/office/drawing/2014/main" id="{E6ADF67A-6A86-1A47-97F0-688140760DBC}"/>
                </a:ext>
              </a:extLst>
            </p:cNvPr>
            <p:cNvSpPr/>
            <p:nvPr/>
          </p:nvSpPr>
          <p:spPr>
            <a:xfrm>
              <a:off x="3203351" y="2170822"/>
              <a:ext cx="652780" cy="648970"/>
            </a:xfrm>
            <a:custGeom>
              <a:avLst/>
              <a:gdLst/>
              <a:ahLst/>
              <a:cxnLst/>
              <a:rect l="l" t="t" r="r" b="b"/>
              <a:pathLst>
                <a:path w="652779" h="648969">
                  <a:moveTo>
                    <a:pt x="549784" y="338754"/>
                  </a:moveTo>
                  <a:lnTo>
                    <a:pt x="506645" y="338754"/>
                  </a:lnTo>
                  <a:lnTo>
                    <a:pt x="545617" y="648770"/>
                  </a:lnTo>
                  <a:lnTo>
                    <a:pt x="549784" y="338754"/>
                  </a:lnTo>
                  <a:close/>
                </a:path>
                <a:path w="652779" h="648969">
                  <a:moveTo>
                    <a:pt x="579756" y="332135"/>
                  </a:moveTo>
                  <a:lnTo>
                    <a:pt x="463913" y="332135"/>
                  </a:lnTo>
                  <a:lnTo>
                    <a:pt x="437593" y="643481"/>
                  </a:lnTo>
                  <a:lnTo>
                    <a:pt x="506645" y="338754"/>
                  </a:lnTo>
                  <a:lnTo>
                    <a:pt x="549784" y="338754"/>
                  </a:lnTo>
                  <a:lnTo>
                    <a:pt x="549817" y="336346"/>
                  </a:lnTo>
                  <a:lnTo>
                    <a:pt x="582813" y="336346"/>
                  </a:lnTo>
                  <a:lnTo>
                    <a:pt x="579756" y="332135"/>
                  </a:lnTo>
                  <a:close/>
                </a:path>
                <a:path w="652779" h="648969">
                  <a:moveTo>
                    <a:pt x="582813" y="336346"/>
                  </a:moveTo>
                  <a:lnTo>
                    <a:pt x="549817" y="336346"/>
                  </a:lnTo>
                  <a:lnTo>
                    <a:pt x="652394" y="631478"/>
                  </a:lnTo>
                  <a:lnTo>
                    <a:pt x="613057" y="381513"/>
                  </a:lnTo>
                  <a:lnTo>
                    <a:pt x="588027" y="343527"/>
                  </a:lnTo>
                  <a:lnTo>
                    <a:pt x="582813" y="336346"/>
                  </a:lnTo>
                  <a:close/>
                </a:path>
                <a:path w="652779" h="648969">
                  <a:moveTo>
                    <a:pt x="568607" y="316781"/>
                  </a:moveTo>
                  <a:lnTo>
                    <a:pt x="423506" y="316781"/>
                  </a:lnTo>
                  <a:lnTo>
                    <a:pt x="333015" y="615841"/>
                  </a:lnTo>
                  <a:lnTo>
                    <a:pt x="463913" y="332135"/>
                  </a:lnTo>
                  <a:lnTo>
                    <a:pt x="579756" y="332135"/>
                  </a:lnTo>
                  <a:lnTo>
                    <a:pt x="568607" y="316781"/>
                  </a:lnTo>
                  <a:close/>
                </a:path>
                <a:path w="652779" h="648969">
                  <a:moveTo>
                    <a:pt x="550637" y="293362"/>
                  </a:moveTo>
                  <a:lnTo>
                    <a:pt x="387163" y="293362"/>
                  </a:lnTo>
                  <a:lnTo>
                    <a:pt x="236481" y="567066"/>
                  </a:lnTo>
                  <a:lnTo>
                    <a:pt x="423506" y="316781"/>
                  </a:lnTo>
                  <a:lnTo>
                    <a:pt x="568607" y="316781"/>
                  </a:lnTo>
                  <a:lnTo>
                    <a:pt x="561453" y="306929"/>
                  </a:lnTo>
                  <a:lnTo>
                    <a:pt x="550637" y="293362"/>
                  </a:lnTo>
                  <a:close/>
                </a:path>
                <a:path w="652779" h="648969">
                  <a:moveTo>
                    <a:pt x="525681" y="262895"/>
                  </a:moveTo>
                  <a:lnTo>
                    <a:pt x="356486" y="262895"/>
                  </a:lnTo>
                  <a:lnTo>
                    <a:pt x="152190" y="499303"/>
                  </a:lnTo>
                  <a:lnTo>
                    <a:pt x="387163" y="293362"/>
                  </a:lnTo>
                  <a:lnTo>
                    <a:pt x="550637" y="293362"/>
                  </a:lnTo>
                  <a:lnTo>
                    <a:pt x="533291" y="271606"/>
                  </a:lnTo>
                  <a:lnTo>
                    <a:pt x="525681" y="262895"/>
                  </a:lnTo>
                  <a:close/>
                </a:path>
                <a:path w="652779" h="648969">
                  <a:moveTo>
                    <a:pt x="493179" y="226719"/>
                  </a:moveTo>
                  <a:lnTo>
                    <a:pt x="332816" y="226719"/>
                  </a:lnTo>
                  <a:lnTo>
                    <a:pt x="83829" y="415473"/>
                  </a:lnTo>
                  <a:lnTo>
                    <a:pt x="356486" y="262895"/>
                  </a:lnTo>
                  <a:lnTo>
                    <a:pt x="525681" y="262895"/>
                  </a:lnTo>
                  <a:lnTo>
                    <a:pt x="503592" y="237610"/>
                  </a:lnTo>
                  <a:lnTo>
                    <a:pt x="493179" y="226719"/>
                  </a:lnTo>
                  <a:close/>
                </a:path>
                <a:path w="652779" h="648969">
                  <a:moveTo>
                    <a:pt x="452967" y="186407"/>
                  </a:moveTo>
                  <a:lnTo>
                    <a:pt x="317179" y="186407"/>
                  </a:lnTo>
                  <a:lnTo>
                    <a:pt x="34394" y="319274"/>
                  </a:lnTo>
                  <a:lnTo>
                    <a:pt x="332816" y="226719"/>
                  </a:lnTo>
                  <a:lnTo>
                    <a:pt x="493179" y="226719"/>
                  </a:lnTo>
                  <a:lnTo>
                    <a:pt x="472408" y="204994"/>
                  </a:lnTo>
                  <a:lnTo>
                    <a:pt x="452967" y="186407"/>
                  </a:lnTo>
                  <a:close/>
                </a:path>
                <a:path w="652779" h="648969">
                  <a:moveTo>
                    <a:pt x="16548" y="0"/>
                  </a:moveTo>
                  <a:lnTo>
                    <a:pt x="312372" y="100545"/>
                  </a:lnTo>
                  <a:lnTo>
                    <a:pt x="0" y="106892"/>
                  </a:lnTo>
                  <a:lnTo>
                    <a:pt x="310267" y="143717"/>
                  </a:lnTo>
                  <a:lnTo>
                    <a:pt x="6032" y="214895"/>
                  </a:lnTo>
                  <a:lnTo>
                    <a:pt x="317179" y="186407"/>
                  </a:lnTo>
                  <a:lnTo>
                    <a:pt x="452967" y="186407"/>
                  </a:lnTo>
                  <a:lnTo>
                    <a:pt x="405797" y="144111"/>
                  </a:lnTo>
                  <a:lnTo>
                    <a:pt x="370474" y="115949"/>
                  </a:lnTo>
                  <a:lnTo>
                    <a:pt x="333876" y="89376"/>
                  </a:lnTo>
                  <a:lnTo>
                    <a:pt x="296055" y="64444"/>
                  </a:lnTo>
                  <a:lnTo>
                    <a:pt x="257064" y="41206"/>
                  </a:lnTo>
                  <a:lnTo>
                    <a:pt x="246879" y="35748"/>
                  </a:lnTo>
                  <a:lnTo>
                    <a:pt x="16548" y="0"/>
                  </a:lnTo>
                  <a:close/>
                </a:path>
              </a:pathLst>
            </a:custGeom>
            <a:solidFill>
              <a:srgbClr val="FFE738"/>
            </a:solidFill>
          </p:spPr>
          <p:txBody>
            <a:bodyPr wrap="square" lIns="0" tIns="0" rIns="0" bIns="0" rtlCol="0"/>
            <a:lstStyle/>
            <a:p>
              <a:endParaRPr sz="1091" dirty="0"/>
            </a:p>
          </p:txBody>
        </p:sp>
        <p:sp>
          <p:nvSpPr>
            <p:cNvPr id="40" name="object 16">
              <a:extLst>
                <a:ext uri="{FF2B5EF4-FFF2-40B4-BE49-F238E27FC236}">
                  <a16:creationId xmlns:a16="http://schemas.microsoft.com/office/drawing/2014/main" id="{38C587B0-1ED1-9B43-96AE-83B92EF0F878}"/>
                </a:ext>
              </a:extLst>
            </p:cNvPr>
            <p:cNvSpPr/>
            <p:nvPr/>
          </p:nvSpPr>
          <p:spPr>
            <a:xfrm>
              <a:off x="2114829" y="2261363"/>
              <a:ext cx="1389380" cy="974090"/>
            </a:xfrm>
            <a:custGeom>
              <a:avLst/>
              <a:gdLst/>
              <a:ahLst/>
              <a:cxnLst/>
              <a:rect l="l" t="t" r="r" b="b"/>
              <a:pathLst>
                <a:path w="1389379" h="974089">
                  <a:moveTo>
                    <a:pt x="1372768" y="973861"/>
                  </a:moveTo>
                  <a:lnTo>
                    <a:pt x="56705" y="219316"/>
                  </a:lnTo>
                  <a:lnTo>
                    <a:pt x="32258" y="252996"/>
                  </a:lnTo>
                  <a:lnTo>
                    <a:pt x="7327" y="290817"/>
                  </a:lnTo>
                  <a:lnTo>
                    <a:pt x="0" y="303110"/>
                  </a:lnTo>
                  <a:lnTo>
                    <a:pt x="1372768" y="973861"/>
                  </a:lnTo>
                  <a:close/>
                </a:path>
                <a:path w="1389379" h="974089">
                  <a:moveTo>
                    <a:pt x="1388783" y="841806"/>
                  </a:moveTo>
                  <a:lnTo>
                    <a:pt x="284810" y="0"/>
                  </a:lnTo>
                  <a:lnTo>
                    <a:pt x="249809" y="25412"/>
                  </a:lnTo>
                  <a:lnTo>
                    <a:pt x="214477" y="53581"/>
                  </a:lnTo>
                  <a:lnTo>
                    <a:pt x="203238" y="63398"/>
                  </a:lnTo>
                  <a:lnTo>
                    <a:pt x="1388783" y="841806"/>
                  </a:lnTo>
                  <a:close/>
                </a:path>
              </a:pathLst>
            </a:custGeom>
            <a:solidFill>
              <a:srgbClr val="FFFFFF"/>
            </a:solidFill>
          </p:spPr>
          <p:txBody>
            <a:bodyPr wrap="square" lIns="0" tIns="0" rIns="0" bIns="0" rtlCol="0"/>
            <a:lstStyle/>
            <a:p>
              <a:endParaRPr sz="1091" dirty="0"/>
            </a:p>
          </p:txBody>
        </p:sp>
        <p:sp>
          <p:nvSpPr>
            <p:cNvPr id="41" name="object 17">
              <a:extLst>
                <a:ext uri="{FF2B5EF4-FFF2-40B4-BE49-F238E27FC236}">
                  <a16:creationId xmlns:a16="http://schemas.microsoft.com/office/drawing/2014/main" id="{8801116B-85D8-1A43-AF96-D2CBC9FE8989}"/>
                </a:ext>
              </a:extLst>
            </p:cNvPr>
            <p:cNvSpPr/>
            <p:nvPr/>
          </p:nvSpPr>
          <p:spPr>
            <a:xfrm>
              <a:off x="2500363" y="2431873"/>
              <a:ext cx="849630" cy="1211580"/>
            </a:xfrm>
            <a:custGeom>
              <a:avLst/>
              <a:gdLst/>
              <a:ahLst/>
              <a:cxnLst/>
              <a:rect l="l" t="t" r="r" b="b"/>
              <a:pathLst>
                <a:path w="849629" h="1211579">
                  <a:moveTo>
                    <a:pt x="309613" y="345008"/>
                  </a:moveTo>
                  <a:lnTo>
                    <a:pt x="275069" y="362966"/>
                  </a:lnTo>
                  <a:lnTo>
                    <a:pt x="290106" y="414362"/>
                  </a:lnTo>
                  <a:lnTo>
                    <a:pt x="309613" y="345008"/>
                  </a:lnTo>
                  <a:close/>
                </a:path>
                <a:path w="849629" h="1211579">
                  <a:moveTo>
                    <a:pt x="447840" y="15773"/>
                  </a:moveTo>
                  <a:lnTo>
                    <a:pt x="436727" y="109347"/>
                  </a:lnTo>
                  <a:lnTo>
                    <a:pt x="441388" y="88036"/>
                  </a:lnTo>
                  <a:lnTo>
                    <a:pt x="447840" y="15773"/>
                  </a:lnTo>
                  <a:close/>
                </a:path>
                <a:path w="849629" h="1211579">
                  <a:moveTo>
                    <a:pt x="849579" y="1204582"/>
                  </a:moveTo>
                  <a:lnTo>
                    <a:pt x="724814" y="864590"/>
                  </a:lnTo>
                  <a:lnTo>
                    <a:pt x="724814" y="1034478"/>
                  </a:lnTo>
                  <a:lnTo>
                    <a:pt x="670572" y="946632"/>
                  </a:lnTo>
                  <a:lnTo>
                    <a:pt x="679284" y="880884"/>
                  </a:lnTo>
                  <a:lnTo>
                    <a:pt x="724814" y="1034478"/>
                  </a:lnTo>
                  <a:lnTo>
                    <a:pt x="724814" y="864590"/>
                  </a:lnTo>
                  <a:lnTo>
                    <a:pt x="711276" y="827684"/>
                  </a:lnTo>
                  <a:lnTo>
                    <a:pt x="662787" y="662343"/>
                  </a:lnTo>
                  <a:lnTo>
                    <a:pt x="662787" y="822858"/>
                  </a:lnTo>
                  <a:lnTo>
                    <a:pt x="649122" y="911440"/>
                  </a:lnTo>
                  <a:lnTo>
                    <a:pt x="643813" y="902728"/>
                  </a:lnTo>
                  <a:lnTo>
                    <a:pt x="643813" y="945794"/>
                  </a:lnTo>
                  <a:lnTo>
                    <a:pt x="631037" y="1028661"/>
                  </a:lnTo>
                  <a:lnTo>
                    <a:pt x="596226" y="866343"/>
                  </a:lnTo>
                  <a:lnTo>
                    <a:pt x="643813" y="945794"/>
                  </a:lnTo>
                  <a:lnTo>
                    <a:pt x="643813" y="902728"/>
                  </a:lnTo>
                  <a:lnTo>
                    <a:pt x="582383" y="801763"/>
                  </a:lnTo>
                  <a:lnTo>
                    <a:pt x="579145" y="786650"/>
                  </a:lnTo>
                  <a:lnTo>
                    <a:pt x="590804" y="665632"/>
                  </a:lnTo>
                  <a:lnTo>
                    <a:pt x="662787" y="822858"/>
                  </a:lnTo>
                  <a:lnTo>
                    <a:pt x="662787" y="662343"/>
                  </a:lnTo>
                  <a:lnTo>
                    <a:pt x="645261" y="602589"/>
                  </a:lnTo>
                  <a:lnTo>
                    <a:pt x="645261" y="743940"/>
                  </a:lnTo>
                  <a:lnTo>
                    <a:pt x="593979" y="632599"/>
                  </a:lnTo>
                  <a:lnTo>
                    <a:pt x="600633" y="563473"/>
                  </a:lnTo>
                  <a:lnTo>
                    <a:pt x="645261" y="743940"/>
                  </a:lnTo>
                  <a:lnTo>
                    <a:pt x="645261" y="602589"/>
                  </a:lnTo>
                  <a:lnTo>
                    <a:pt x="599351" y="446024"/>
                  </a:lnTo>
                  <a:lnTo>
                    <a:pt x="592289" y="418172"/>
                  </a:lnTo>
                  <a:lnTo>
                    <a:pt x="592289" y="529742"/>
                  </a:lnTo>
                  <a:lnTo>
                    <a:pt x="582612" y="607910"/>
                  </a:lnTo>
                  <a:lnTo>
                    <a:pt x="578726" y="599478"/>
                  </a:lnTo>
                  <a:lnTo>
                    <a:pt x="578726" y="639279"/>
                  </a:lnTo>
                  <a:lnTo>
                    <a:pt x="568439" y="722376"/>
                  </a:lnTo>
                  <a:lnTo>
                    <a:pt x="549795" y="604431"/>
                  </a:lnTo>
                  <a:lnTo>
                    <a:pt x="549795" y="1040180"/>
                  </a:lnTo>
                  <a:lnTo>
                    <a:pt x="380174" y="936726"/>
                  </a:lnTo>
                  <a:lnTo>
                    <a:pt x="521919" y="829132"/>
                  </a:lnTo>
                  <a:lnTo>
                    <a:pt x="522046" y="830465"/>
                  </a:lnTo>
                  <a:lnTo>
                    <a:pt x="549795" y="1040180"/>
                  </a:lnTo>
                  <a:lnTo>
                    <a:pt x="549795" y="604431"/>
                  </a:lnTo>
                  <a:lnTo>
                    <a:pt x="542950" y="561111"/>
                  </a:lnTo>
                  <a:lnTo>
                    <a:pt x="578726" y="639279"/>
                  </a:lnTo>
                  <a:lnTo>
                    <a:pt x="578726" y="599478"/>
                  </a:lnTo>
                  <a:lnTo>
                    <a:pt x="533463" y="501167"/>
                  </a:lnTo>
                  <a:lnTo>
                    <a:pt x="518998" y="409613"/>
                  </a:lnTo>
                  <a:lnTo>
                    <a:pt x="518998" y="797687"/>
                  </a:lnTo>
                  <a:lnTo>
                    <a:pt x="348157" y="917194"/>
                  </a:lnTo>
                  <a:lnTo>
                    <a:pt x="315417" y="897229"/>
                  </a:lnTo>
                  <a:lnTo>
                    <a:pt x="315417" y="940092"/>
                  </a:lnTo>
                  <a:lnTo>
                    <a:pt x="160451" y="1048486"/>
                  </a:lnTo>
                  <a:lnTo>
                    <a:pt x="236296" y="881621"/>
                  </a:lnTo>
                  <a:lnTo>
                    <a:pt x="315417" y="940092"/>
                  </a:lnTo>
                  <a:lnTo>
                    <a:pt x="315417" y="897229"/>
                  </a:lnTo>
                  <a:lnTo>
                    <a:pt x="249821" y="857211"/>
                  </a:lnTo>
                  <a:lnTo>
                    <a:pt x="404609" y="635749"/>
                  </a:lnTo>
                  <a:lnTo>
                    <a:pt x="518858" y="796137"/>
                  </a:lnTo>
                  <a:lnTo>
                    <a:pt x="518998" y="797687"/>
                  </a:lnTo>
                  <a:lnTo>
                    <a:pt x="518998" y="409613"/>
                  </a:lnTo>
                  <a:lnTo>
                    <a:pt x="515543" y="387743"/>
                  </a:lnTo>
                  <a:lnTo>
                    <a:pt x="511124" y="351282"/>
                  </a:lnTo>
                  <a:lnTo>
                    <a:pt x="511124" y="712470"/>
                  </a:lnTo>
                  <a:lnTo>
                    <a:pt x="423773" y="608317"/>
                  </a:lnTo>
                  <a:lnTo>
                    <a:pt x="492391" y="510146"/>
                  </a:lnTo>
                  <a:lnTo>
                    <a:pt x="511124" y="712470"/>
                  </a:lnTo>
                  <a:lnTo>
                    <a:pt x="511124" y="351282"/>
                  </a:lnTo>
                  <a:lnTo>
                    <a:pt x="495960" y="226174"/>
                  </a:lnTo>
                  <a:lnTo>
                    <a:pt x="530225" y="207518"/>
                  </a:lnTo>
                  <a:lnTo>
                    <a:pt x="586701" y="507111"/>
                  </a:lnTo>
                  <a:lnTo>
                    <a:pt x="592289" y="529742"/>
                  </a:lnTo>
                  <a:lnTo>
                    <a:pt x="592289" y="418172"/>
                  </a:lnTo>
                  <a:lnTo>
                    <a:pt x="537832" y="203377"/>
                  </a:lnTo>
                  <a:lnTo>
                    <a:pt x="615848" y="160883"/>
                  </a:lnTo>
                  <a:lnTo>
                    <a:pt x="700836" y="115341"/>
                  </a:lnTo>
                  <a:lnTo>
                    <a:pt x="700646" y="72517"/>
                  </a:lnTo>
                  <a:lnTo>
                    <a:pt x="625068" y="116065"/>
                  </a:lnTo>
                  <a:lnTo>
                    <a:pt x="555167" y="155790"/>
                  </a:lnTo>
                  <a:lnTo>
                    <a:pt x="529437" y="170243"/>
                  </a:lnTo>
                  <a:lnTo>
                    <a:pt x="524421" y="150444"/>
                  </a:lnTo>
                  <a:lnTo>
                    <a:pt x="497090" y="31737"/>
                  </a:lnTo>
                  <a:lnTo>
                    <a:pt x="523786" y="173405"/>
                  </a:lnTo>
                  <a:lnTo>
                    <a:pt x="491744" y="191401"/>
                  </a:lnTo>
                  <a:lnTo>
                    <a:pt x="490258" y="179146"/>
                  </a:lnTo>
                  <a:lnTo>
                    <a:pt x="490258" y="487057"/>
                  </a:lnTo>
                  <a:lnTo>
                    <a:pt x="408762" y="590410"/>
                  </a:lnTo>
                  <a:lnTo>
                    <a:pt x="362153" y="534809"/>
                  </a:lnTo>
                  <a:lnTo>
                    <a:pt x="353656" y="564210"/>
                  </a:lnTo>
                  <a:lnTo>
                    <a:pt x="389610" y="614705"/>
                  </a:lnTo>
                  <a:lnTo>
                    <a:pt x="294792" y="734949"/>
                  </a:lnTo>
                  <a:lnTo>
                    <a:pt x="400304" y="415886"/>
                  </a:lnTo>
                  <a:lnTo>
                    <a:pt x="417779" y="268744"/>
                  </a:lnTo>
                  <a:lnTo>
                    <a:pt x="479107" y="235343"/>
                  </a:lnTo>
                  <a:lnTo>
                    <a:pt x="486105" y="442112"/>
                  </a:lnTo>
                  <a:lnTo>
                    <a:pt x="490258" y="487057"/>
                  </a:lnTo>
                  <a:lnTo>
                    <a:pt x="490258" y="179146"/>
                  </a:lnTo>
                  <a:lnTo>
                    <a:pt x="481584" y="107543"/>
                  </a:lnTo>
                  <a:lnTo>
                    <a:pt x="471170" y="0"/>
                  </a:lnTo>
                  <a:lnTo>
                    <a:pt x="477888" y="199174"/>
                  </a:lnTo>
                  <a:lnTo>
                    <a:pt x="450748" y="214414"/>
                  </a:lnTo>
                  <a:lnTo>
                    <a:pt x="422351" y="230301"/>
                  </a:lnTo>
                  <a:lnTo>
                    <a:pt x="436727" y="109347"/>
                  </a:lnTo>
                  <a:lnTo>
                    <a:pt x="408546" y="238010"/>
                  </a:lnTo>
                  <a:lnTo>
                    <a:pt x="271551" y="314617"/>
                  </a:lnTo>
                  <a:lnTo>
                    <a:pt x="272199" y="347281"/>
                  </a:lnTo>
                  <a:lnTo>
                    <a:pt x="357187" y="301739"/>
                  </a:lnTo>
                  <a:lnTo>
                    <a:pt x="399656" y="278612"/>
                  </a:lnTo>
                  <a:lnTo>
                    <a:pt x="393319" y="307555"/>
                  </a:lnTo>
                  <a:lnTo>
                    <a:pt x="260540" y="678395"/>
                  </a:lnTo>
                  <a:lnTo>
                    <a:pt x="0" y="1204582"/>
                  </a:lnTo>
                  <a:lnTo>
                    <a:pt x="80772" y="1204760"/>
                  </a:lnTo>
                  <a:lnTo>
                    <a:pt x="116979" y="1136484"/>
                  </a:lnTo>
                  <a:lnTo>
                    <a:pt x="345973" y="962672"/>
                  </a:lnTo>
                  <a:lnTo>
                    <a:pt x="560971" y="1121562"/>
                  </a:lnTo>
                  <a:lnTo>
                    <a:pt x="575284" y="1211478"/>
                  </a:lnTo>
                  <a:lnTo>
                    <a:pt x="670255" y="1211478"/>
                  </a:lnTo>
                  <a:lnTo>
                    <a:pt x="648754" y="1111288"/>
                  </a:lnTo>
                  <a:lnTo>
                    <a:pt x="665822" y="982510"/>
                  </a:lnTo>
                  <a:lnTo>
                    <a:pt x="752729" y="1127544"/>
                  </a:lnTo>
                  <a:lnTo>
                    <a:pt x="778548" y="1204582"/>
                  </a:lnTo>
                  <a:lnTo>
                    <a:pt x="849579" y="1204582"/>
                  </a:lnTo>
                  <a:close/>
                </a:path>
              </a:pathLst>
            </a:custGeom>
            <a:solidFill>
              <a:srgbClr val="005BA6"/>
            </a:solidFill>
          </p:spPr>
          <p:txBody>
            <a:bodyPr wrap="square" lIns="0" tIns="0" rIns="0" bIns="0" rtlCol="0"/>
            <a:lstStyle/>
            <a:p>
              <a:endParaRPr sz="1091" dirty="0"/>
            </a:p>
          </p:txBody>
        </p:sp>
        <p:sp>
          <p:nvSpPr>
            <p:cNvPr id="42" name="object 18">
              <a:extLst>
                <a:ext uri="{FF2B5EF4-FFF2-40B4-BE49-F238E27FC236}">
                  <a16:creationId xmlns:a16="http://schemas.microsoft.com/office/drawing/2014/main" id="{D7FBB48B-B8EB-C642-A705-85D0D8A7D8AD}"/>
                </a:ext>
              </a:extLst>
            </p:cNvPr>
            <p:cNvSpPr/>
            <p:nvPr/>
          </p:nvSpPr>
          <p:spPr>
            <a:xfrm>
              <a:off x="2571465" y="2121404"/>
              <a:ext cx="943610" cy="828040"/>
            </a:xfrm>
            <a:custGeom>
              <a:avLst/>
              <a:gdLst/>
              <a:ahLst/>
              <a:cxnLst/>
              <a:rect l="l" t="t" r="r" b="b"/>
              <a:pathLst>
                <a:path w="943610" h="828039">
                  <a:moveTo>
                    <a:pt x="123545" y="0"/>
                  </a:moveTo>
                  <a:lnTo>
                    <a:pt x="117266" y="1674"/>
                  </a:lnTo>
                  <a:lnTo>
                    <a:pt x="73207" y="15658"/>
                  </a:lnTo>
                  <a:lnTo>
                    <a:pt x="30058" y="31597"/>
                  </a:lnTo>
                  <a:lnTo>
                    <a:pt x="0" y="44310"/>
                  </a:lnTo>
                  <a:lnTo>
                    <a:pt x="943240" y="827540"/>
                  </a:lnTo>
                  <a:lnTo>
                    <a:pt x="123545" y="0"/>
                  </a:lnTo>
                  <a:close/>
                </a:path>
              </a:pathLst>
            </a:custGeom>
            <a:solidFill>
              <a:srgbClr val="FFFFFF"/>
            </a:solidFill>
          </p:spPr>
          <p:txBody>
            <a:bodyPr wrap="square" lIns="0" tIns="0" rIns="0" bIns="0" rtlCol="0"/>
            <a:lstStyle/>
            <a:p>
              <a:endParaRPr sz="1091" dirty="0"/>
            </a:p>
          </p:txBody>
        </p:sp>
        <p:sp>
          <p:nvSpPr>
            <p:cNvPr id="43" name="object 19">
              <a:extLst>
                <a:ext uri="{FF2B5EF4-FFF2-40B4-BE49-F238E27FC236}">
                  <a16:creationId xmlns:a16="http://schemas.microsoft.com/office/drawing/2014/main" id="{06E9979B-ACB5-7E45-9376-7194D9FE0E00}"/>
                </a:ext>
              </a:extLst>
            </p:cNvPr>
            <p:cNvSpPr/>
            <p:nvPr/>
          </p:nvSpPr>
          <p:spPr>
            <a:xfrm>
              <a:off x="3161469" y="2564420"/>
              <a:ext cx="40640" cy="83185"/>
            </a:xfrm>
            <a:custGeom>
              <a:avLst/>
              <a:gdLst/>
              <a:ahLst/>
              <a:cxnLst/>
              <a:rect l="l" t="t" r="r" b="b"/>
              <a:pathLst>
                <a:path w="40639" h="83185">
                  <a:moveTo>
                    <a:pt x="40281" y="0"/>
                  </a:moveTo>
                  <a:lnTo>
                    <a:pt x="0" y="21627"/>
                  </a:lnTo>
                  <a:lnTo>
                    <a:pt x="29535" y="82677"/>
                  </a:lnTo>
                  <a:lnTo>
                    <a:pt x="40281" y="0"/>
                  </a:lnTo>
                  <a:close/>
                </a:path>
              </a:pathLst>
            </a:custGeom>
            <a:solidFill>
              <a:srgbClr val="005BA6"/>
            </a:solidFill>
          </p:spPr>
          <p:txBody>
            <a:bodyPr wrap="square" lIns="0" tIns="0" rIns="0" bIns="0" rtlCol="0"/>
            <a:lstStyle/>
            <a:p>
              <a:endParaRPr sz="1091" dirty="0"/>
            </a:p>
          </p:txBody>
        </p:sp>
        <p:sp>
          <p:nvSpPr>
            <p:cNvPr id="44" name="object 20">
              <a:extLst>
                <a:ext uri="{FF2B5EF4-FFF2-40B4-BE49-F238E27FC236}">
                  <a16:creationId xmlns:a16="http://schemas.microsoft.com/office/drawing/2014/main" id="{71A1EED7-4852-524D-865A-88F080BB6F67}"/>
                </a:ext>
              </a:extLst>
            </p:cNvPr>
            <p:cNvSpPr/>
            <p:nvPr/>
          </p:nvSpPr>
          <p:spPr>
            <a:xfrm>
              <a:off x="1970037" y="2083158"/>
              <a:ext cx="1998980" cy="1998980"/>
            </a:xfrm>
            <a:custGeom>
              <a:avLst/>
              <a:gdLst/>
              <a:ahLst/>
              <a:cxnLst/>
              <a:rect l="l" t="t" r="r" b="b"/>
              <a:pathLst>
                <a:path w="1998979" h="1998979">
                  <a:moveTo>
                    <a:pt x="1998386" y="999193"/>
                  </a:moveTo>
                  <a:lnTo>
                    <a:pt x="1997234" y="950781"/>
                  </a:lnTo>
                  <a:lnTo>
                    <a:pt x="1993812" y="902964"/>
                  </a:lnTo>
                  <a:lnTo>
                    <a:pt x="1988173" y="855794"/>
                  </a:lnTo>
                  <a:lnTo>
                    <a:pt x="1980369" y="809323"/>
                  </a:lnTo>
                  <a:lnTo>
                    <a:pt x="1970453" y="763604"/>
                  </a:lnTo>
                  <a:lnTo>
                    <a:pt x="1958477" y="718689"/>
                  </a:lnTo>
                  <a:lnTo>
                    <a:pt x="1944492" y="674630"/>
                  </a:lnTo>
                  <a:lnTo>
                    <a:pt x="1928553" y="631480"/>
                  </a:lnTo>
                  <a:lnTo>
                    <a:pt x="1910710" y="589291"/>
                  </a:lnTo>
                  <a:lnTo>
                    <a:pt x="1891016" y="548115"/>
                  </a:lnTo>
                  <a:lnTo>
                    <a:pt x="1869524" y="508005"/>
                  </a:lnTo>
                  <a:lnTo>
                    <a:pt x="1846286" y="469013"/>
                  </a:lnTo>
                  <a:lnTo>
                    <a:pt x="1821354" y="431192"/>
                  </a:lnTo>
                  <a:lnTo>
                    <a:pt x="1794780" y="394593"/>
                  </a:lnTo>
                  <a:lnTo>
                    <a:pt x="1766617" y="359269"/>
                  </a:lnTo>
                  <a:lnTo>
                    <a:pt x="1736918" y="325273"/>
                  </a:lnTo>
                  <a:lnTo>
                    <a:pt x="1705734" y="292657"/>
                  </a:lnTo>
                  <a:lnTo>
                    <a:pt x="1673118" y="261472"/>
                  </a:lnTo>
                  <a:lnTo>
                    <a:pt x="1639122" y="231772"/>
                  </a:lnTo>
                  <a:lnTo>
                    <a:pt x="1603799" y="203609"/>
                  </a:lnTo>
                  <a:lnTo>
                    <a:pt x="1567201" y="177035"/>
                  </a:lnTo>
                  <a:lnTo>
                    <a:pt x="1529380" y="152103"/>
                  </a:lnTo>
                  <a:lnTo>
                    <a:pt x="1490388" y="128864"/>
                  </a:lnTo>
                  <a:lnTo>
                    <a:pt x="1450279" y="107371"/>
                  </a:lnTo>
                  <a:lnTo>
                    <a:pt x="1409103" y="87677"/>
                  </a:lnTo>
                  <a:lnTo>
                    <a:pt x="1366915" y="69834"/>
                  </a:lnTo>
                  <a:lnTo>
                    <a:pt x="1323765" y="53894"/>
                  </a:lnTo>
                  <a:lnTo>
                    <a:pt x="1279706" y="39910"/>
                  </a:lnTo>
                  <a:lnTo>
                    <a:pt x="1234791" y="27933"/>
                  </a:lnTo>
                  <a:lnTo>
                    <a:pt x="1189073" y="18016"/>
                  </a:lnTo>
                  <a:lnTo>
                    <a:pt x="1142602" y="10213"/>
                  </a:lnTo>
                  <a:lnTo>
                    <a:pt x="1095432" y="4574"/>
                  </a:lnTo>
                  <a:lnTo>
                    <a:pt x="1047615" y="1152"/>
                  </a:lnTo>
                  <a:lnTo>
                    <a:pt x="999203" y="0"/>
                  </a:lnTo>
                  <a:lnTo>
                    <a:pt x="950791" y="1152"/>
                  </a:lnTo>
                  <a:lnTo>
                    <a:pt x="902973" y="4574"/>
                  </a:lnTo>
                  <a:lnTo>
                    <a:pt x="855802" y="10213"/>
                  </a:lnTo>
                  <a:lnTo>
                    <a:pt x="809330" y="18016"/>
                  </a:lnTo>
                  <a:lnTo>
                    <a:pt x="763610" y="27933"/>
                  </a:lnTo>
                  <a:lnTo>
                    <a:pt x="718695" y="39910"/>
                  </a:lnTo>
                  <a:lnTo>
                    <a:pt x="674635" y="53894"/>
                  </a:lnTo>
                  <a:lnTo>
                    <a:pt x="631485" y="69834"/>
                  </a:lnTo>
                  <a:lnTo>
                    <a:pt x="589295" y="87677"/>
                  </a:lnTo>
                  <a:lnTo>
                    <a:pt x="548119" y="107371"/>
                  </a:lnTo>
                  <a:lnTo>
                    <a:pt x="508008" y="128864"/>
                  </a:lnTo>
                  <a:lnTo>
                    <a:pt x="469016" y="152103"/>
                  </a:lnTo>
                  <a:lnTo>
                    <a:pt x="431194" y="177035"/>
                  </a:lnTo>
                  <a:lnTo>
                    <a:pt x="394595" y="203609"/>
                  </a:lnTo>
                  <a:lnTo>
                    <a:pt x="359271" y="231772"/>
                  </a:lnTo>
                  <a:lnTo>
                    <a:pt x="325275" y="261472"/>
                  </a:lnTo>
                  <a:lnTo>
                    <a:pt x="292658" y="292657"/>
                  </a:lnTo>
                  <a:lnTo>
                    <a:pt x="261473" y="325273"/>
                  </a:lnTo>
                  <a:lnTo>
                    <a:pt x="231773" y="359269"/>
                  </a:lnTo>
                  <a:lnTo>
                    <a:pt x="203610" y="394593"/>
                  </a:lnTo>
                  <a:lnTo>
                    <a:pt x="177036" y="431192"/>
                  </a:lnTo>
                  <a:lnTo>
                    <a:pt x="152103" y="469013"/>
                  </a:lnTo>
                  <a:lnTo>
                    <a:pt x="128864" y="508005"/>
                  </a:lnTo>
                  <a:lnTo>
                    <a:pt x="107372" y="548115"/>
                  </a:lnTo>
                  <a:lnTo>
                    <a:pt x="87678" y="589291"/>
                  </a:lnTo>
                  <a:lnTo>
                    <a:pt x="69834" y="631480"/>
                  </a:lnTo>
                  <a:lnTo>
                    <a:pt x="53894" y="674630"/>
                  </a:lnTo>
                  <a:lnTo>
                    <a:pt x="39910" y="718689"/>
                  </a:lnTo>
                  <a:lnTo>
                    <a:pt x="27933" y="763604"/>
                  </a:lnTo>
                  <a:lnTo>
                    <a:pt x="18016" y="809323"/>
                  </a:lnTo>
                  <a:lnTo>
                    <a:pt x="10213" y="855794"/>
                  </a:lnTo>
                  <a:lnTo>
                    <a:pt x="4574" y="902964"/>
                  </a:lnTo>
                  <a:lnTo>
                    <a:pt x="1152" y="950781"/>
                  </a:lnTo>
                  <a:lnTo>
                    <a:pt x="0" y="999193"/>
                  </a:lnTo>
                  <a:lnTo>
                    <a:pt x="1152" y="1047604"/>
                  </a:lnTo>
                  <a:lnTo>
                    <a:pt x="4574" y="1095421"/>
                  </a:lnTo>
                  <a:lnTo>
                    <a:pt x="10213" y="1142591"/>
                  </a:lnTo>
                  <a:lnTo>
                    <a:pt x="18016" y="1189062"/>
                  </a:lnTo>
                  <a:lnTo>
                    <a:pt x="27933" y="1234781"/>
                  </a:lnTo>
                  <a:lnTo>
                    <a:pt x="39910" y="1279696"/>
                  </a:lnTo>
                  <a:lnTo>
                    <a:pt x="53894" y="1323754"/>
                  </a:lnTo>
                  <a:lnTo>
                    <a:pt x="69834" y="1366904"/>
                  </a:lnTo>
                  <a:lnTo>
                    <a:pt x="87678" y="1409093"/>
                  </a:lnTo>
                  <a:lnTo>
                    <a:pt x="107372" y="1450268"/>
                  </a:lnTo>
                  <a:lnTo>
                    <a:pt x="128864" y="1490378"/>
                  </a:lnTo>
                  <a:lnTo>
                    <a:pt x="152103" y="1529369"/>
                  </a:lnTo>
                  <a:lnTo>
                    <a:pt x="177036" y="1567190"/>
                  </a:lnTo>
                  <a:lnTo>
                    <a:pt x="203610" y="1603788"/>
                  </a:lnTo>
                  <a:lnTo>
                    <a:pt x="231773" y="1639112"/>
                  </a:lnTo>
                  <a:lnTo>
                    <a:pt x="261473" y="1673107"/>
                  </a:lnTo>
                  <a:lnTo>
                    <a:pt x="292658" y="1705723"/>
                  </a:lnTo>
                  <a:lnTo>
                    <a:pt x="325275" y="1736907"/>
                  </a:lnTo>
                  <a:lnTo>
                    <a:pt x="359271" y="1766607"/>
                  </a:lnTo>
                  <a:lnTo>
                    <a:pt x="394595" y="1794770"/>
                  </a:lnTo>
                  <a:lnTo>
                    <a:pt x="431194" y="1821343"/>
                  </a:lnTo>
                  <a:lnTo>
                    <a:pt x="469016" y="1846275"/>
                  </a:lnTo>
                  <a:lnTo>
                    <a:pt x="508008" y="1869513"/>
                  </a:lnTo>
                  <a:lnTo>
                    <a:pt x="548119" y="1891006"/>
                  </a:lnTo>
                  <a:lnTo>
                    <a:pt x="589295" y="1910699"/>
                  </a:lnTo>
                  <a:lnTo>
                    <a:pt x="631485" y="1928542"/>
                  </a:lnTo>
                  <a:lnTo>
                    <a:pt x="674635" y="1944482"/>
                  </a:lnTo>
                  <a:lnTo>
                    <a:pt x="718695" y="1958466"/>
                  </a:lnTo>
                  <a:lnTo>
                    <a:pt x="763610" y="1970443"/>
                  </a:lnTo>
                  <a:lnTo>
                    <a:pt x="809330" y="1980359"/>
                  </a:lnTo>
                  <a:lnTo>
                    <a:pt x="855802" y="1988163"/>
                  </a:lnTo>
                  <a:lnTo>
                    <a:pt x="902973" y="1993802"/>
                  </a:lnTo>
                  <a:lnTo>
                    <a:pt x="950791" y="1997223"/>
                  </a:lnTo>
                  <a:lnTo>
                    <a:pt x="999203" y="1998375"/>
                  </a:lnTo>
                  <a:lnTo>
                    <a:pt x="1047615" y="1997223"/>
                  </a:lnTo>
                  <a:lnTo>
                    <a:pt x="1095432" y="1993802"/>
                  </a:lnTo>
                  <a:lnTo>
                    <a:pt x="1142602" y="1988163"/>
                  </a:lnTo>
                  <a:lnTo>
                    <a:pt x="1189073" y="1980359"/>
                  </a:lnTo>
                  <a:lnTo>
                    <a:pt x="1234791" y="1970443"/>
                  </a:lnTo>
                  <a:lnTo>
                    <a:pt x="1279706" y="1958466"/>
                  </a:lnTo>
                  <a:lnTo>
                    <a:pt x="1323765" y="1944482"/>
                  </a:lnTo>
                  <a:lnTo>
                    <a:pt x="1366915" y="1928542"/>
                  </a:lnTo>
                  <a:lnTo>
                    <a:pt x="1409103" y="1910699"/>
                  </a:lnTo>
                  <a:lnTo>
                    <a:pt x="1450279" y="1891006"/>
                  </a:lnTo>
                  <a:lnTo>
                    <a:pt x="1490388" y="1869513"/>
                  </a:lnTo>
                  <a:lnTo>
                    <a:pt x="1529380" y="1846275"/>
                  </a:lnTo>
                  <a:lnTo>
                    <a:pt x="1567201" y="1821343"/>
                  </a:lnTo>
                  <a:lnTo>
                    <a:pt x="1603799" y="1794770"/>
                  </a:lnTo>
                  <a:lnTo>
                    <a:pt x="1639122" y="1766607"/>
                  </a:lnTo>
                  <a:lnTo>
                    <a:pt x="1673118" y="1736907"/>
                  </a:lnTo>
                  <a:lnTo>
                    <a:pt x="1705734" y="1705723"/>
                  </a:lnTo>
                  <a:lnTo>
                    <a:pt x="1736918" y="1673107"/>
                  </a:lnTo>
                  <a:lnTo>
                    <a:pt x="1766617" y="1639112"/>
                  </a:lnTo>
                  <a:lnTo>
                    <a:pt x="1794780" y="1603788"/>
                  </a:lnTo>
                  <a:lnTo>
                    <a:pt x="1821354" y="1567190"/>
                  </a:lnTo>
                  <a:lnTo>
                    <a:pt x="1846286" y="1529369"/>
                  </a:lnTo>
                  <a:lnTo>
                    <a:pt x="1869524" y="1490378"/>
                  </a:lnTo>
                  <a:lnTo>
                    <a:pt x="1891016" y="1450268"/>
                  </a:lnTo>
                  <a:lnTo>
                    <a:pt x="1910710" y="1409093"/>
                  </a:lnTo>
                  <a:lnTo>
                    <a:pt x="1928553" y="1366904"/>
                  </a:lnTo>
                  <a:lnTo>
                    <a:pt x="1944492" y="1323754"/>
                  </a:lnTo>
                  <a:lnTo>
                    <a:pt x="1958477" y="1279696"/>
                  </a:lnTo>
                  <a:lnTo>
                    <a:pt x="1970453" y="1234781"/>
                  </a:lnTo>
                  <a:lnTo>
                    <a:pt x="1980369" y="1189062"/>
                  </a:lnTo>
                  <a:lnTo>
                    <a:pt x="1988173" y="1142591"/>
                  </a:lnTo>
                  <a:lnTo>
                    <a:pt x="1993812" y="1095421"/>
                  </a:lnTo>
                  <a:lnTo>
                    <a:pt x="1997234" y="1047604"/>
                  </a:lnTo>
                  <a:lnTo>
                    <a:pt x="1998386" y="999193"/>
                  </a:lnTo>
                  <a:close/>
                </a:path>
              </a:pathLst>
            </a:custGeom>
            <a:ln w="39673">
              <a:solidFill>
                <a:srgbClr val="80CBAA"/>
              </a:solidFill>
            </a:ln>
          </p:spPr>
          <p:txBody>
            <a:bodyPr wrap="square" lIns="0" tIns="0" rIns="0" bIns="0" rtlCol="0"/>
            <a:lstStyle/>
            <a:p>
              <a:endParaRPr sz="1091" dirty="0"/>
            </a:p>
          </p:txBody>
        </p:sp>
      </p:grpSp>
      <p:sp>
        <p:nvSpPr>
          <p:cNvPr id="45" name="TextBox 44">
            <a:extLst>
              <a:ext uri="{FF2B5EF4-FFF2-40B4-BE49-F238E27FC236}">
                <a16:creationId xmlns:a16="http://schemas.microsoft.com/office/drawing/2014/main" id="{9A76F88B-A123-A64B-BDC2-4D0D588C92C7}"/>
              </a:ext>
            </a:extLst>
          </p:cNvPr>
          <p:cNvSpPr txBox="1"/>
          <p:nvPr userDrawn="1"/>
        </p:nvSpPr>
        <p:spPr>
          <a:xfrm>
            <a:off x="850075" y="4474395"/>
            <a:ext cx="5257800" cy="1752600"/>
          </a:xfrm>
          <a:prstGeom prst="rect">
            <a:avLst/>
          </a:prstGeom>
          <a:noFill/>
        </p:spPr>
        <p:txBody>
          <a:bodyPr wrap="square" rtlCol="0" anchor="ctr" anchorCtr="0">
            <a:noAutofit/>
          </a:bodyPr>
          <a:lstStyle/>
          <a:p>
            <a:r>
              <a:rPr lang="en-US" sz="1400" b="1" kern="1200" dirty="0">
                <a:solidFill>
                  <a:schemeClr val="bg1"/>
                </a:solidFill>
                <a:effectLst/>
                <a:latin typeface="+mn-lt"/>
                <a:ea typeface="+mn-ea"/>
                <a:cs typeface="+mn-cs"/>
              </a:rPr>
              <a:t>OFFICE OF ENERGY INFRASTRUCTURE SAFETY</a:t>
            </a:r>
          </a:p>
          <a:p>
            <a:r>
              <a:rPr lang="en-US" sz="1400" kern="1200" dirty="0">
                <a:solidFill>
                  <a:schemeClr val="bg1"/>
                </a:solidFill>
                <a:effectLst/>
                <a:latin typeface="+mn-lt"/>
                <a:ea typeface="+mn-ea"/>
                <a:cs typeface="+mn-cs"/>
              </a:rPr>
              <a:t>A California Natural Resources Agency</a:t>
            </a:r>
          </a:p>
          <a:p>
            <a:endParaRPr lang="en-US" sz="1400" kern="1200" dirty="0">
              <a:solidFill>
                <a:schemeClr val="bg1"/>
              </a:solidFill>
              <a:effectLst/>
              <a:latin typeface="+mn-lt"/>
              <a:ea typeface="+mn-ea"/>
              <a:cs typeface="+mn-cs"/>
            </a:endParaRPr>
          </a:p>
          <a:p>
            <a:r>
              <a:rPr lang="en-US" sz="1400" kern="1200" dirty="0">
                <a:solidFill>
                  <a:schemeClr val="bg1"/>
                </a:solidFill>
                <a:effectLst/>
                <a:latin typeface="+mn-lt"/>
                <a:ea typeface="+mn-ea"/>
                <a:cs typeface="+mn-cs"/>
              </a:rPr>
              <a:t>715 P Street, 20th Floor</a:t>
            </a:r>
          </a:p>
          <a:p>
            <a:r>
              <a:rPr lang="en-US" sz="1400" kern="1200" dirty="0">
                <a:solidFill>
                  <a:schemeClr val="bg1"/>
                </a:solidFill>
                <a:effectLst/>
                <a:latin typeface="+mn-lt"/>
                <a:ea typeface="+mn-ea"/>
                <a:cs typeface="+mn-cs"/>
              </a:rPr>
              <a:t>Sacramento, CA  95814</a:t>
            </a:r>
          </a:p>
          <a:p>
            <a:r>
              <a:rPr lang="en-US" sz="1400" kern="1200" dirty="0">
                <a:solidFill>
                  <a:schemeClr val="bg1"/>
                </a:solidFill>
                <a:effectLst/>
                <a:latin typeface="+mn-lt"/>
                <a:ea typeface="+mn-ea"/>
                <a:cs typeface="+mn-cs"/>
              </a:rPr>
              <a:t>916.902.6000</a:t>
            </a:r>
          </a:p>
        </p:txBody>
      </p:sp>
      <p:pic>
        <p:nvPicPr>
          <p:cNvPr id="47" name="Picture 46" descr="State of California Seal">
            <a:extLst>
              <a:ext uri="{FF2B5EF4-FFF2-40B4-BE49-F238E27FC236}">
                <a16:creationId xmlns:a16="http://schemas.microsoft.com/office/drawing/2014/main" id="{308F1241-D6FC-B64F-8588-F12CA928F8A3}"/>
              </a:ext>
            </a:extLst>
          </p:cNvPr>
          <p:cNvPicPr>
            <a:picLocks noChangeAspect="1"/>
          </p:cNvPicPr>
          <p:nvPr userDrawn="1"/>
        </p:nvPicPr>
        <p:blipFill>
          <a:blip r:embed="rId8"/>
          <a:stretch>
            <a:fillRect/>
          </a:stretch>
        </p:blipFill>
        <p:spPr>
          <a:xfrm>
            <a:off x="10101008" y="4742056"/>
            <a:ext cx="1238888" cy="1238888"/>
          </a:xfrm>
          <a:prstGeom prst="rect">
            <a:avLst/>
          </a:prstGeom>
        </p:spPr>
      </p:pic>
      <p:pic>
        <p:nvPicPr>
          <p:cNvPr id="6" name="Picture 5" descr="Graphic that reads: Data driven, forward-thinking, innovative, safety focused">
            <a:extLst>
              <a:ext uri="{FF2B5EF4-FFF2-40B4-BE49-F238E27FC236}">
                <a16:creationId xmlns:a16="http://schemas.microsoft.com/office/drawing/2014/main" id="{BCC184A4-3E86-0D4B-B195-BB2203867E78}"/>
              </a:ext>
            </a:extLst>
          </p:cNvPr>
          <p:cNvPicPr>
            <a:picLocks noChangeAspect="1"/>
          </p:cNvPicPr>
          <p:nvPr userDrawn="1"/>
        </p:nvPicPr>
        <p:blipFill>
          <a:blip r:embed="rId9"/>
          <a:stretch>
            <a:fillRect/>
          </a:stretch>
        </p:blipFill>
        <p:spPr>
          <a:xfrm>
            <a:off x="3309588" y="938673"/>
            <a:ext cx="4941611" cy="2070230"/>
          </a:xfrm>
          <a:prstGeom prst="rect">
            <a:avLst/>
          </a:prstGeom>
        </p:spPr>
      </p:pic>
    </p:spTree>
    <p:extLst>
      <p:ext uri="{BB962C8B-B14F-4D97-AF65-F5344CB8AC3E}">
        <p14:creationId xmlns:p14="http://schemas.microsoft.com/office/powerpoint/2010/main" val="11096835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C6AA23E-C249-D745-B99F-B0C79FA97380}"/>
              </a:ext>
            </a:extLst>
          </p:cNvPr>
          <p:cNvSpPr/>
          <p:nvPr userDrawn="1"/>
        </p:nvSpPr>
        <p:spPr>
          <a:xfrm>
            <a:off x="0" y="0"/>
            <a:ext cx="12192000" cy="620776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97795F6-7597-054A-A50E-824229374322}"/>
              </a:ext>
            </a:extLst>
          </p:cNvPr>
          <p:cNvSpPr>
            <a:spLocks noGrp="1"/>
          </p:cNvSpPr>
          <p:nvPr>
            <p:ph type="ctrTitle" hasCustomPrompt="1"/>
          </p:nvPr>
        </p:nvSpPr>
        <p:spPr>
          <a:xfrm>
            <a:off x="1524000" y="1122363"/>
            <a:ext cx="9144000" cy="2387600"/>
          </a:xfrm>
        </p:spPr>
        <p:txBody>
          <a:bodyPr anchor="b"/>
          <a:lstStyle>
            <a:lvl1pPr algn="ctr">
              <a:defRPr sz="6000">
                <a:solidFill>
                  <a:schemeClr val="bg1"/>
                </a:solidFill>
              </a:defRPr>
            </a:lvl1pPr>
          </a:lstStyle>
          <a:p>
            <a:r>
              <a:rPr lang="en-US" dirty="0"/>
              <a:t>TYPE TITLE IN ALL CAPS</a:t>
            </a:r>
          </a:p>
        </p:txBody>
      </p:sp>
      <p:sp>
        <p:nvSpPr>
          <p:cNvPr id="3" name="Subtitle 2">
            <a:extLst>
              <a:ext uri="{FF2B5EF4-FFF2-40B4-BE49-F238E27FC236}">
                <a16:creationId xmlns:a16="http://schemas.microsoft.com/office/drawing/2014/main" id="{A23BA4C3-7EC9-1346-BB0B-5DEC7B883FD0}"/>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8CAF46C-3D04-3744-A956-25B24589231D}"/>
              </a:ext>
            </a:extLst>
          </p:cNvPr>
          <p:cNvSpPr>
            <a:spLocks noGrp="1"/>
          </p:cNvSpPr>
          <p:nvPr>
            <p:ph type="dt" sz="half" idx="10"/>
          </p:nvPr>
        </p:nvSpPr>
        <p:spPr>
          <a:xfrm>
            <a:off x="9804073" y="6356350"/>
            <a:ext cx="931223" cy="365125"/>
          </a:xfrm>
        </p:spPr>
        <p:txBody>
          <a:bodyPr/>
          <a:lstStyle/>
          <a:p>
            <a:fld id="{18D09DA7-319F-FD43-B09E-BFFE8DFF0995}" type="datetime1">
              <a:rPr lang="en-US" smtClean="0"/>
              <a:t>9/30/2021</a:t>
            </a:fld>
            <a:endParaRPr lang="en-US" dirty="0"/>
          </a:p>
        </p:txBody>
      </p:sp>
      <p:sp>
        <p:nvSpPr>
          <p:cNvPr id="5" name="Footer Placeholder 4">
            <a:extLst>
              <a:ext uri="{FF2B5EF4-FFF2-40B4-BE49-F238E27FC236}">
                <a16:creationId xmlns:a16="http://schemas.microsoft.com/office/drawing/2014/main" id="{8393666E-26AC-7F47-8E1D-C67061DF10EA}"/>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D08E80BA-4B94-134E-88E1-6CBE2C6D133C}"/>
              </a:ext>
            </a:extLst>
          </p:cNvPr>
          <p:cNvSpPr>
            <a:spLocks noGrp="1"/>
          </p:cNvSpPr>
          <p:nvPr>
            <p:ph type="sldNum" sz="quarter" idx="12"/>
          </p:nvPr>
        </p:nvSpPr>
        <p:spPr>
          <a:xfrm>
            <a:off x="10770919" y="6356350"/>
            <a:ext cx="582881" cy="365125"/>
          </a:xfrm>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19828568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66656-3AEF-AB4C-ADB6-518DD79D4B63}"/>
              </a:ext>
            </a:extLst>
          </p:cNvPr>
          <p:cNvSpPr>
            <a:spLocks noGrp="1"/>
          </p:cNvSpPr>
          <p:nvPr>
            <p:ph type="title" hasCustomPrompt="1"/>
          </p:nvPr>
        </p:nvSpPr>
        <p:spPr/>
        <p:txBody>
          <a:bodyPr/>
          <a:lstStyle/>
          <a:p>
            <a:r>
              <a:rPr lang="en-US" dirty="0"/>
              <a:t>TYPE TITLE IN ALL CAPS</a:t>
            </a:r>
          </a:p>
        </p:txBody>
      </p:sp>
      <p:sp>
        <p:nvSpPr>
          <p:cNvPr id="3" name="Content Placeholder 2">
            <a:extLst>
              <a:ext uri="{FF2B5EF4-FFF2-40B4-BE49-F238E27FC236}">
                <a16:creationId xmlns:a16="http://schemas.microsoft.com/office/drawing/2014/main" id="{08369E10-BD8C-4446-9FF0-3B25ED192DB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BE4782-F63C-3142-86D0-7FC7CC1D7A30}"/>
              </a:ext>
            </a:extLst>
          </p:cNvPr>
          <p:cNvSpPr>
            <a:spLocks noGrp="1"/>
          </p:cNvSpPr>
          <p:nvPr>
            <p:ph type="dt" sz="half" idx="10"/>
          </p:nvPr>
        </p:nvSpPr>
        <p:spPr/>
        <p:txBody>
          <a:bodyPr/>
          <a:lstStyle/>
          <a:p>
            <a:fld id="{CB10A671-034D-D241-B2FC-E8675879E2CD}" type="datetime1">
              <a:rPr lang="en-US" smtClean="0"/>
              <a:t>9/30/2021</a:t>
            </a:fld>
            <a:endParaRPr lang="en-US" dirty="0"/>
          </a:p>
        </p:txBody>
      </p:sp>
      <p:sp>
        <p:nvSpPr>
          <p:cNvPr id="5" name="Footer Placeholder 4">
            <a:extLst>
              <a:ext uri="{FF2B5EF4-FFF2-40B4-BE49-F238E27FC236}">
                <a16:creationId xmlns:a16="http://schemas.microsoft.com/office/drawing/2014/main" id="{E0054575-A9D7-9744-A403-D7D67F7181A9}"/>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A7B2A407-91F2-A442-92DA-A13BAD8933C1}"/>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3138487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EB42A-CD4D-7C43-A13A-F23DBB62614E}"/>
              </a:ext>
            </a:extLst>
          </p:cNvPr>
          <p:cNvSpPr>
            <a:spLocks noGrp="1"/>
          </p:cNvSpPr>
          <p:nvPr>
            <p:ph type="title" hasCustomPrompt="1"/>
          </p:nvPr>
        </p:nvSpPr>
        <p:spPr>
          <a:xfrm>
            <a:off x="831850" y="1709738"/>
            <a:ext cx="10515600" cy="2852737"/>
          </a:xfrm>
        </p:spPr>
        <p:txBody>
          <a:bodyPr anchor="b"/>
          <a:lstStyle>
            <a:lvl1pPr>
              <a:defRPr sz="6000"/>
            </a:lvl1pPr>
          </a:lstStyle>
          <a:p>
            <a:r>
              <a:rPr lang="en-US" dirty="0"/>
              <a:t>TYPE TITLE IN ALL CAPS</a:t>
            </a:r>
          </a:p>
        </p:txBody>
      </p:sp>
      <p:sp>
        <p:nvSpPr>
          <p:cNvPr id="3" name="Text Placeholder 2">
            <a:extLst>
              <a:ext uri="{FF2B5EF4-FFF2-40B4-BE49-F238E27FC236}">
                <a16:creationId xmlns:a16="http://schemas.microsoft.com/office/drawing/2014/main" id="{EE23DB94-27A7-3D46-A60F-573558D358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3ED2C754-DE9C-BD4C-9A6F-B40AAE0988D3}"/>
              </a:ext>
            </a:extLst>
          </p:cNvPr>
          <p:cNvSpPr>
            <a:spLocks noGrp="1"/>
          </p:cNvSpPr>
          <p:nvPr>
            <p:ph type="dt" sz="half" idx="10"/>
          </p:nvPr>
        </p:nvSpPr>
        <p:spPr/>
        <p:txBody>
          <a:bodyPr/>
          <a:lstStyle/>
          <a:p>
            <a:fld id="{728FC119-3D3F-0F4B-8256-E6A87A126CED}" type="datetime1">
              <a:rPr lang="en-US" smtClean="0"/>
              <a:t>9/30/2021</a:t>
            </a:fld>
            <a:endParaRPr lang="en-US" dirty="0"/>
          </a:p>
        </p:txBody>
      </p:sp>
      <p:sp>
        <p:nvSpPr>
          <p:cNvPr id="5" name="Footer Placeholder 4">
            <a:extLst>
              <a:ext uri="{FF2B5EF4-FFF2-40B4-BE49-F238E27FC236}">
                <a16:creationId xmlns:a16="http://schemas.microsoft.com/office/drawing/2014/main" id="{2E9B90BB-58E7-8C41-B1EC-3B83CAA0178A}"/>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BF6C9EFA-A852-0746-8420-5FC309CCBC03}"/>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24578841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87629-A257-7F42-BE61-E6754A89DA54}"/>
              </a:ext>
            </a:extLst>
          </p:cNvPr>
          <p:cNvSpPr>
            <a:spLocks noGrp="1"/>
          </p:cNvSpPr>
          <p:nvPr>
            <p:ph type="title" hasCustomPrompt="1"/>
          </p:nvPr>
        </p:nvSpPr>
        <p:spPr/>
        <p:txBody>
          <a:bodyPr/>
          <a:lstStyle/>
          <a:p>
            <a:r>
              <a:rPr lang="en-US" dirty="0"/>
              <a:t>TYPE TITLE IN ALL CAPS</a:t>
            </a:r>
          </a:p>
        </p:txBody>
      </p:sp>
      <p:sp>
        <p:nvSpPr>
          <p:cNvPr id="3" name="Content Placeholder 2">
            <a:extLst>
              <a:ext uri="{FF2B5EF4-FFF2-40B4-BE49-F238E27FC236}">
                <a16:creationId xmlns:a16="http://schemas.microsoft.com/office/drawing/2014/main" id="{E6A4674B-CF85-8E49-8463-506B23537F9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F287FCB-4CA0-BF4D-A686-209F6DBCF9A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5349CE3-E585-994D-8029-CF08876B273B}"/>
              </a:ext>
            </a:extLst>
          </p:cNvPr>
          <p:cNvSpPr>
            <a:spLocks noGrp="1"/>
          </p:cNvSpPr>
          <p:nvPr>
            <p:ph type="dt" sz="half" idx="10"/>
          </p:nvPr>
        </p:nvSpPr>
        <p:spPr/>
        <p:txBody>
          <a:bodyPr/>
          <a:lstStyle/>
          <a:p>
            <a:fld id="{90644E92-F512-8742-BDF6-6B47059B78BF}" type="datetime1">
              <a:rPr lang="en-US" smtClean="0"/>
              <a:t>9/30/2021</a:t>
            </a:fld>
            <a:endParaRPr lang="en-US" dirty="0"/>
          </a:p>
        </p:txBody>
      </p:sp>
      <p:sp>
        <p:nvSpPr>
          <p:cNvPr id="6" name="Footer Placeholder 5">
            <a:extLst>
              <a:ext uri="{FF2B5EF4-FFF2-40B4-BE49-F238E27FC236}">
                <a16:creationId xmlns:a16="http://schemas.microsoft.com/office/drawing/2014/main" id="{BC76D34A-9778-E14E-91D9-7770A49DBA37}"/>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7" name="Slide Number Placeholder 6">
            <a:extLst>
              <a:ext uri="{FF2B5EF4-FFF2-40B4-BE49-F238E27FC236}">
                <a16:creationId xmlns:a16="http://schemas.microsoft.com/office/drawing/2014/main" id="{29A08B60-463F-FE4E-BE5B-BA4C1613AD15}"/>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37838288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FCCF-F277-7440-8BEF-B8171022B774}"/>
              </a:ext>
            </a:extLst>
          </p:cNvPr>
          <p:cNvSpPr>
            <a:spLocks noGrp="1"/>
          </p:cNvSpPr>
          <p:nvPr>
            <p:ph type="title" hasCustomPrompt="1"/>
          </p:nvPr>
        </p:nvSpPr>
        <p:spPr>
          <a:xfrm>
            <a:off x="839788" y="365125"/>
            <a:ext cx="10515600" cy="1325563"/>
          </a:xfrm>
        </p:spPr>
        <p:txBody>
          <a:bodyPr/>
          <a:lstStyle/>
          <a:p>
            <a:r>
              <a:rPr lang="en-US" dirty="0"/>
              <a:t>TYPE TITLE IN ALL CAPS</a:t>
            </a:r>
          </a:p>
        </p:txBody>
      </p:sp>
      <p:sp>
        <p:nvSpPr>
          <p:cNvPr id="3" name="Text Placeholder 2">
            <a:extLst>
              <a:ext uri="{FF2B5EF4-FFF2-40B4-BE49-F238E27FC236}">
                <a16:creationId xmlns:a16="http://schemas.microsoft.com/office/drawing/2014/main" id="{0E596162-C9A6-D149-BB78-0B130588AB8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4D0364DF-F5D3-994F-B38E-A072EBC678A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BB536D6-31B1-A74A-BF23-046DD79904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9E851A0C-4C1E-4A4B-AA18-95FA4958185B}"/>
              </a:ext>
            </a:extLst>
          </p:cNvPr>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562BA31B-5708-2441-BD6F-210247DE9952}"/>
              </a:ext>
            </a:extLst>
          </p:cNvPr>
          <p:cNvSpPr>
            <a:spLocks noGrp="1"/>
          </p:cNvSpPr>
          <p:nvPr>
            <p:ph type="dt" sz="half" idx="10"/>
          </p:nvPr>
        </p:nvSpPr>
        <p:spPr/>
        <p:txBody>
          <a:bodyPr/>
          <a:lstStyle/>
          <a:p>
            <a:fld id="{A6204BC5-233A-0943-B0C7-F9B281E38CA9}" type="datetime1">
              <a:rPr lang="en-US" smtClean="0"/>
              <a:t>9/30/2021</a:t>
            </a:fld>
            <a:endParaRPr lang="en-US" dirty="0"/>
          </a:p>
        </p:txBody>
      </p:sp>
      <p:sp>
        <p:nvSpPr>
          <p:cNvPr id="8" name="Footer Placeholder 7">
            <a:extLst>
              <a:ext uri="{FF2B5EF4-FFF2-40B4-BE49-F238E27FC236}">
                <a16:creationId xmlns:a16="http://schemas.microsoft.com/office/drawing/2014/main" id="{9505F1B3-0A94-6543-A5E5-56F7D2618C36}"/>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9" name="Slide Number Placeholder 8">
            <a:extLst>
              <a:ext uri="{FF2B5EF4-FFF2-40B4-BE49-F238E27FC236}">
                <a16:creationId xmlns:a16="http://schemas.microsoft.com/office/drawing/2014/main" id="{CD2D6A89-1125-AC49-8B67-38985F7EBCE1}"/>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40628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76E26-CAF9-DB4C-BA33-3D3E15B02263}"/>
              </a:ext>
            </a:extLst>
          </p:cNvPr>
          <p:cNvSpPr>
            <a:spLocks noGrp="1"/>
          </p:cNvSpPr>
          <p:nvPr>
            <p:ph type="title" hasCustomPrompt="1"/>
          </p:nvPr>
        </p:nvSpPr>
        <p:spPr/>
        <p:txBody>
          <a:bodyPr/>
          <a:lstStyle/>
          <a:p>
            <a:r>
              <a:rPr lang="en-US" dirty="0"/>
              <a:t>TYPE TITLE IN ALL CAPS</a:t>
            </a:r>
          </a:p>
        </p:txBody>
      </p:sp>
      <p:sp>
        <p:nvSpPr>
          <p:cNvPr id="3" name="Date Placeholder 2">
            <a:extLst>
              <a:ext uri="{FF2B5EF4-FFF2-40B4-BE49-F238E27FC236}">
                <a16:creationId xmlns:a16="http://schemas.microsoft.com/office/drawing/2014/main" id="{8C797D4E-C50E-5344-846F-B7B653B64BE8}"/>
              </a:ext>
            </a:extLst>
          </p:cNvPr>
          <p:cNvSpPr>
            <a:spLocks noGrp="1"/>
          </p:cNvSpPr>
          <p:nvPr>
            <p:ph type="dt" sz="half" idx="10"/>
          </p:nvPr>
        </p:nvSpPr>
        <p:spPr/>
        <p:txBody>
          <a:bodyPr/>
          <a:lstStyle/>
          <a:p>
            <a:fld id="{9C31814E-5C67-1442-8F8C-E0D76F12BC79}" type="datetime1">
              <a:rPr lang="en-US" smtClean="0"/>
              <a:t>9/30/2021</a:t>
            </a:fld>
            <a:endParaRPr lang="en-US" dirty="0"/>
          </a:p>
        </p:txBody>
      </p:sp>
      <p:sp>
        <p:nvSpPr>
          <p:cNvPr id="4" name="Footer Placeholder 3">
            <a:extLst>
              <a:ext uri="{FF2B5EF4-FFF2-40B4-BE49-F238E27FC236}">
                <a16:creationId xmlns:a16="http://schemas.microsoft.com/office/drawing/2014/main" id="{79F7D19B-86D9-0548-B78B-7AF8EB0488F8}"/>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5" name="Slide Number Placeholder 4">
            <a:extLst>
              <a:ext uri="{FF2B5EF4-FFF2-40B4-BE49-F238E27FC236}">
                <a16:creationId xmlns:a16="http://schemas.microsoft.com/office/drawing/2014/main" id="{8109F58C-33A6-6344-87D3-1EFB715653E0}"/>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35209367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535610-52D4-7340-9DF3-33A87DA2C073}"/>
              </a:ext>
            </a:extLst>
          </p:cNvPr>
          <p:cNvSpPr>
            <a:spLocks noGrp="1"/>
          </p:cNvSpPr>
          <p:nvPr>
            <p:ph type="dt" sz="half" idx="10"/>
          </p:nvPr>
        </p:nvSpPr>
        <p:spPr/>
        <p:txBody>
          <a:bodyPr/>
          <a:lstStyle/>
          <a:p>
            <a:fld id="{0D5B0248-48BC-AC4E-9A99-00CF7BD0EFD4}" type="datetime1">
              <a:rPr lang="en-US" smtClean="0"/>
              <a:t>9/30/2021</a:t>
            </a:fld>
            <a:endParaRPr lang="en-US" dirty="0"/>
          </a:p>
        </p:txBody>
      </p:sp>
      <p:sp>
        <p:nvSpPr>
          <p:cNvPr id="3" name="Footer Placeholder 2">
            <a:extLst>
              <a:ext uri="{FF2B5EF4-FFF2-40B4-BE49-F238E27FC236}">
                <a16:creationId xmlns:a16="http://schemas.microsoft.com/office/drawing/2014/main" id="{A35CD8EF-0174-784E-ACAC-B477DE71356D}"/>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4" name="Slide Number Placeholder 3">
            <a:extLst>
              <a:ext uri="{FF2B5EF4-FFF2-40B4-BE49-F238E27FC236}">
                <a16:creationId xmlns:a16="http://schemas.microsoft.com/office/drawing/2014/main" id="{474674E9-906B-1942-8828-345032A30587}"/>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18163181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7BFF3A1-4780-F64A-B941-52F3EDF4B8C4}"/>
              </a:ext>
            </a:extLst>
          </p:cNvPr>
          <p:cNvSpPr>
            <a:spLocks noGrp="1"/>
          </p:cNvSpPr>
          <p:nvPr>
            <p:ph type="dt" sz="half" idx="10"/>
          </p:nvPr>
        </p:nvSpPr>
        <p:spPr/>
        <p:txBody>
          <a:bodyPr/>
          <a:lstStyle/>
          <a:p>
            <a:fld id="{B0A3F81F-CA22-F14A-87D1-C6145E02E21D}" type="datetime1">
              <a:rPr lang="en-US" smtClean="0"/>
              <a:t>9/30/2021</a:t>
            </a:fld>
            <a:endParaRPr lang="en-US" dirty="0"/>
          </a:p>
        </p:txBody>
      </p:sp>
      <p:sp>
        <p:nvSpPr>
          <p:cNvPr id="4" name="Slide Number Placeholder 3">
            <a:extLst>
              <a:ext uri="{FF2B5EF4-FFF2-40B4-BE49-F238E27FC236}">
                <a16:creationId xmlns:a16="http://schemas.microsoft.com/office/drawing/2014/main" id="{9F92EB10-CBC4-C34F-ADBE-7A2E73D54DAF}"/>
              </a:ext>
            </a:extLst>
          </p:cNvPr>
          <p:cNvSpPr>
            <a:spLocks noGrp="1"/>
          </p:cNvSpPr>
          <p:nvPr>
            <p:ph type="sldNum" sz="quarter" idx="11"/>
          </p:nvPr>
        </p:nvSpPr>
        <p:spPr/>
        <p:txBody>
          <a:bodyPr/>
          <a:lstStyle/>
          <a:p>
            <a:fld id="{5492B78E-5BF9-0B46-B1B8-04BFF5711F33}" type="slidenum">
              <a:rPr lang="en-US" smtClean="0"/>
              <a:pPr/>
              <a:t>‹#›</a:t>
            </a:fld>
            <a:endParaRPr lang="en-US" dirty="0"/>
          </a:p>
        </p:txBody>
      </p:sp>
      <p:sp>
        <p:nvSpPr>
          <p:cNvPr id="5" name="Footer Placeholder 4">
            <a:extLst>
              <a:ext uri="{FF2B5EF4-FFF2-40B4-BE49-F238E27FC236}">
                <a16:creationId xmlns:a16="http://schemas.microsoft.com/office/drawing/2014/main" id="{99CCE4B2-B534-BE46-80D3-A4D296659A14}"/>
              </a:ext>
            </a:extLst>
          </p:cNvPr>
          <p:cNvSpPr>
            <a:spLocks noGrp="1"/>
          </p:cNvSpPr>
          <p:nvPr>
            <p:ph type="ftr" sz="quarter" idx="12"/>
          </p:nvPr>
        </p:nvSpPr>
        <p:spPr/>
        <p:txBody>
          <a:bodyPr/>
          <a:lstStyle/>
          <a:p>
            <a:r>
              <a:rPr lang="en-US" dirty="0"/>
              <a:t>OFFICE OF ENERGY INFRASTUCTURE SAFETY</a:t>
            </a:r>
          </a:p>
        </p:txBody>
      </p:sp>
      <p:sp>
        <p:nvSpPr>
          <p:cNvPr id="6" name="Rectangle 5">
            <a:extLst>
              <a:ext uri="{FF2B5EF4-FFF2-40B4-BE49-F238E27FC236}">
                <a16:creationId xmlns:a16="http://schemas.microsoft.com/office/drawing/2014/main" id="{A88D16F5-5417-0A4B-BA0F-E3D9CBBB094D}"/>
              </a:ext>
            </a:extLst>
          </p:cNvPr>
          <p:cNvSpPr/>
          <p:nvPr userDrawn="1"/>
        </p:nvSpPr>
        <p:spPr>
          <a:xfrm>
            <a:off x="0" y="0"/>
            <a:ext cx="12192000" cy="61722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159417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45E46-267C-8348-B299-33EBED195935}"/>
              </a:ext>
            </a:extLst>
          </p:cNvPr>
          <p:cNvSpPr>
            <a:spLocks noGrp="1"/>
          </p:cNvSpPr>
          <p:nvPr>
            <p:ph type="title" hasCustomPrompt="1"/>
          </p:nvPr>
        </p:nvSpPr>
        <p:spPr>
          <a:xfrm>
            <a:off x="839788" y="457200"/>
            <a:ext cx="3932237" cy="1600200"/>
          </a:xfrm>
        </p:spPr>
        <p:txBody>
          <a:bodyPr anchor="b"/>
          <a:lstStyle>
            <a:lvl1pPr>
              <a:defRPr sz="3200"/>
            </a:lvl1pPr>
          </a:lstStyle>
          <a:p>
            <a:r>
              <a:rPr lang="en-US" dirty="0"/>
              <a:t>TYPE TITLE IN ALL CAPS</a:t>
            </a:r>
          </a:p>
        </p:txBody>
      </p:sp>
      <p:sp>
        <p:nvSpPr>
          <p:cNvPr id="3" name="Content Placeholder 2">
            <a:extLst>
              <a:ext uri="{FF2B5EF4-FFF2-40B4-BE49-F238E27FC236}">
                <a16:creationId xmlns:a16="http://schemas.microsoft.com/office/drawing/2014/main" id="{A7377A37-2220-ED4B-9D5B-A1A9A6DCE8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AA38D0A-8E78-424C-8F43-EBC2567B7A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D541BF-E7EE-C343-A34B-F095A5347D70}"/>
              </a:ext>
            </a:extLst>
          </p:cNvPr>
          <p:cNvSpPr>
            <a:spLocks noGrp="1"/>
          </p:cNvSpPr>
          <p:nvPr>
            <p:ph type="dt" sz="half" idx="10"/>
          </p:nvPr>
        </p:nvSpPr>
        <p:spPr/>
        <p:txBody>
          <a:bodyPr/>
          <a:lstStyle/>
          <a:p>
            <a:fld id="{B1D846D6-0567-E148-9A68-19187D070012}" type="datetime1">
              <a:rPr lang="en-US" smtClean="0"/>
              <a:t>9/30/2021</a:t>
            </a:fld>
            <a:endParaRPr lang="en-US" dirty="0"/>
          </a:p>
        </p:txBody>
      </p:sp>
      <p:sp>
        <p:nvSpPr>
          <p:cNvPr id="6" name="Footer Placeholder 5">
            <a:extLst>
              <a:ext uri="{FF2B5EF4-FFF2-40B4-BE49-F238E27FC236}">
                <a16:creationId xmlns:a16="http://schemas.microsoft.com/office/drawing/2014/main" id="{28802561-0A66-9846-832E-9A892E7E7BB6}"/>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7" name="Slide Number Placeholder 6">
            <a:extLst>
              <a:ext uri="{FF2B5EF4-FFF2-40B4-BE49-F238E27FC236}">
                <a16:creationId xmlns:a16="http://schemas.microsoft.com/office/drawing/2014/main" id="{7901ADF7-ECD7-F74E-A0DB-97AB45E49F20}"/>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19062238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C6DE8-0658-A049-8FA7-693E739021A3}"/>
              </a:ext>
            </a:extLst>
          </p:cNvPr>
          <p:cNvSpPr>
            <a:spLocks noGrp="1"/>
          </p:cNvSpPr>
          <p:nvPr>
            <p:ph type="title" hasCustomPrompt="1"/>
          </p:nvPr>
        </p:nvSpPr>
        <p:spPr>
          <a:xfrm>
            <a:off x="839788" y="457200"/>
            <a:ext cx="3932237" cy="1600200"/>
          </a:xfrm>
        </p:spPr>
        <p:txBody>
          <a:bodyPr anchor="b"/>
          <a:lstStyle>
            <a:lvl1pPr>
              <a:defRPr sz="3200"/>
            </a:lvl1pPr>
          </a:lstStyle>
          <a:p>
            <a:r>
              <a:rPr lang="en-US" dirty="0"/>
              <a:t>TYPE TITLE IN ALL CAPS</a:t>
            </a:r>
          </a:p>
        </p:txBody>
      </p:sp>
      <p:sp>
        <p:nvSpPr>
          <p:cNvPr id="3" name="Picture Placeholder 2">
            <a:extLst>
              <a:ext uri="{FF2B5EF4-FFF2-40B4-BE49-F238E27FC236}">
                <a16:creationId xmlns:a16="http://schemas.microsoft.com/office/drawing/2014/main" id="{4BB790BA-0537-414F-AF99-8D81EAAB4D1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301ACBDA-3B31-4E40-AC65-BCE77F1616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E38263-1DE1-6644-8509-3C2B11C61DF2}"/>
              </a:ext>
            </a:extLst>
          </p:cNvPr>
          <p:cNvSpPr>
            <a:spLocks noGrp="1"/>
          </p:cNvSpPr>
          <p:nvPr>
            <p:ph type="dt" sz="half" idx="10"/>
          </p:nvPr>
        </p:nvSpPr>
        <p:spPr/>
        <p:txBody>
          <a:bodyPr/>
          <a:lstStyle/>
          <a:p>
            <a:fld id="{C88054A6-9E22-AD44-9E7D-91B7FC29050F}" type="datetime1">
              <a:rPr lang="en-US" smtClean="0"/>
              <a:t>9/30/2021</a:t>
            </a:fld>
            <a:endParaRPr lang="en-US" dirty="0"/>
          </a:p>
        </p:txBody>
      </p:sp>
      <p:sp>
        <p:nvSpPr>
          <p:cNvPr id="6" name="Footer Placeholder 5">
            <a:extLst>
              <a:ext uri="{FF2B5EF4-FFF2-40B4-BE49-F238E27FC236}">
                <a16:creationId xmlns:a16="http://schemas.microsoft.com/office/drawing/2014/main" id="{BED80459-9B3B-5A42-B97B-FD94E18F2D49}"/>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7" name="Slide Number Placeholder 6">
            <a:extLst>
              <a:ext uri="{FF2B5EF4-FFF2-40B4-BE49-F238E27FC236}">
                <a16:creationId xmlns:a16="http://schemas.microsoft.com/office/drawing/2014/main" id="{1CCF83E1-C126-194E-B457-0E1A0BC50B35}"/>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4964519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C4519-BF8A-674C-BF4E-57F81C457D13}"/>
              </a:ext>
            </a:extLst>
          </p:cNvPr>
          <p:cNvSpPr>
            <a:spLocks noGrp="1"/>
          </p:cNvSpPr>
          <p:nvPr>
            <p:ph type="title" hasCustomPrompt="1"/>
          </p:nvPr>
        </p:nvSpPr>
        <p:spPr/>
        <p:txBody>
          <a:bodyPr/>
          <a:lstStyle/>
          <a:p>
            <a:r>
              <a:rPr lang="en-US" dirty="0"/>
              <a:t>TYPE TITLE IN ALL CAPS</a:t>
            </a:r>
          </a:p>
        </p:txBody>
      </p:sp>
      <p:sp>
        <p:nvSpPr>
          <p:cNvPr id="3" name="Vertical Text Placeholder 2">
            <a:extLst>
              <a:ext uri="{FF2B5EF4-FFF2-40B4-BE49-F238E27FC236}">
                <a16:creationId xmlns:a16="http://schemas.microsoft.com/office/drawing/2014/main" id="{8DE98C9C-784A-CC40-9A0C-7FAFCA057A2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208F2A-4D9D-3142-BE80-3B4CE03641FE}"/>
              </a:ext>
            </a:extLst>
          </p:cNvPr>
          <p:cNvSpPr>
            <a:spLocks noGrp="1"/>
          </p:cNvSpPr>
          <p:nvPr>
            <p:ph type="dt" sz="half" idx="10"/>
          </p:nvPr>
        </p:nvSpPr>
        <p:spPr/>
        <p:txBody>
          <a:bodyPr/>
          <a:lstStyle/>
          <a:p>
            <a:fld id="{D3B57891-D0C6-7F4A-B111-501E117A342F}" type="datetime1">
              <a:rPr lang="en-US" smtClean="0"/>
              <a:t>9/30/2021</a:t>
            </a:fld>
            <a:endParaRPr lang="en-US" dirty="0"/>
          </a:p>
        </p:txBody>
      </p:sp>
      <p:sp>
        <p:nvSpPr>
          <p:cNvPr id="5" name="Footer Placeholder 4">
            <a:extLst>
              <a:ext uri="{FF2B5EF4-FFF2-40B4-BE49-F238E27FC236}">
                <a16:creationId xmlns:a16="http://schemas.microsoft.com/office/drawing/2014/main" id="{3DB0D5A2-6FEA-2346-BF90-D271BBA56D6D}"/>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3AC20878-57EB-8740-83AE-C059F880B165}"/>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363078274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7A7F46-D01D-174C-988F-952C5EE2A71D}"/>
              </a:ext>
            </a:extLst>
          </p:cNvPr>
          <p:cNvSpPr>
            <a:spLocks noGrp="1"/>
          </p:cNvSpPr>
          <p:nvPr>
            <p:ph type="title" orient="vert" hasCustomPrompt="1"/>
          </p:nvPr>
        </p:nvSpPr>
        <p:spPr>
          <a:xfrm>
            <a:off x="8724900" y="365125"/>
            <a:ext cx="2628900" cy="5811838"/>
          </a:xfrm>
        </p:spPr>
        <p:txBody>
          <a:bodyPr vert="eaVert"/>
          <a:lstStyle/>
          <a:p>
            <a:r>
              <a:rPr lang="en-US" dirty="0"/>
              <a:t>TYPE TITLE IN ALL CAPS</a:t>
            </a:r>
          </a:p>
        </p:txBody>
      </p:sp>
      <p:sp>
        <p:nvSpPr>
          <p:cNvPr id="3" name="Vertical Text Placeholder 2">
            <a:extLst>
              <a:ext uri="{FF2B5EF4-FFF2-40B4-BE49-F238E27FC236}">
                <a16:creationId xmlns:a16="http://schemas.microsoft.com/office/drawing/2014/main" id="{A65CD7FF-D2F6-7443-AE9C-C67A46D7E95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C199C4F-70F0-DA49-BC25-956EA94BB239}"/>
              </a:ext>
            </a:extLst>
          </p:cNvPr>
          <p:cNvSpPr>
            <a:spLocks noGrp="1"/>
          </p:cNvSpPr>
          <p:nvPr>
            <p:ph type="dt" sz="half" idx="10"/>
          </p:nvPr>
        </p:nvSpPr>
        <p:spPr/>
        <p:txBody>
          <a:bodyPr/>
          <a:lstStyle/>
          <a:p>
            <a:fld id="{D673261B-5743-A54B-8979-9CE19ADE1B8A}" type="datetime1">
              <a:rPr lang="en-US" smtClean="0"/>
              <a:t>9/30/2021</a:t>
            </a:fld>
            <a:endParaRPr lang="en-US" dirty="0"/>
          </a:p>
        </p:txBody>
      </p:sp>
      <p:sp>
        <p:nvSpPr>
          <p:cNvPr id="5" name="Footer Placeholder 4">
            <a:extLst>
              <a:ext uri="{FF2B5EF4-FFF2-40B4-BE49-F238E27FC236}">
                <a16:creationId xmlns:a16="http://schemas.microsoft.com/office/drawing/2014/main" id="{A469C780-031C-AE41-9DF4-BCA6F3D47753}"/>
              </a:ext>
            </a:extLst>
          </p:cNvPr>
          <p:cNvSpPr>
            <a:spLocks noGrp="1"/>
          </p:cNvSpPr>
          <p:nvPr>
            <p:ph type="ftr" sz="quarter" idx="11"/>
          </p:nvPr>
        </p:nvSpPr>
        <p:spPr>
          <a:xfrm>
            <a:off x="838200" y="6356350"/>
            <a:ext cx="7315200" cy="365125"/>
          </a:xfrm>
          <a:prstGeom prst="rect">
            <a:avLst/>
          </a:prstGeom>
        </p:spPr>
        <p:txBody>
          <a:bodyPr/>
          <a:lstStyle/>
          <a:p>
            <a:r>
              <a:rPr lang="en-US" dirty="0"/>
              <a:t>OFFICE OF ENERGY INFRASTUCTURE SAFETY</a:t>
            </a:r>
          </a:p>
        </p:txBody>
      </p:sp>
      <p:sp>
        <p:nvSpPr>
          <p:cNvPr id="6" name="Slide Number Placeholder 5">
            <a:extLst>
              <a:ext uri="{FF2B5EF4-FFF2-40B4-BE49-F238E27FC236}">
                <a16:creationId xmlns:a16="http://schemas.microsoft.com/office/drawing/2014/main" id="{E08230B8-2473-1144-A230-A638C651E38A}"/>
              </a:ext>
            </a:extLst>
          </p:cNvPr>
          <p:cNvSpPr>
            <a:spLocks noGrp="1"/>
          </p:cNvSpPr>
          <p:nvPr>
            <p:ph type="sldNum" sz="quarter" idx="12"/>
          </p:nvPr>
        </p:nvSpPr>
        <p:spPr/>
        <p:txBody>
          <a:bodyPr/>
          <a:lstStyle/>
          <a:p>
            <a:fld id="{5492B78E-5BF9-0B46-B1B8-04BFF5711F33}" type="slidenum">
              <a:rPr lang="en-US" smtClean="0"/>
              <a:t>‹#›</a:t>
            </a:fld>
            <a:endParaRPr lang="en-US" dirty="0"/>
          </a:p>
        </p:txBody>
      </p:sp>
    </p:spTree>
    <p:extLst>
      <p:ext uri="{BB962C8B-B14F-4D97-AF65-F5344CB8AC3E}">
        <p14:creationId xmlns:p14="http://schemas.microsoft.com/office/powerpoint/2010/main" val="1201067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Gradient_Footer_1">
            <a:extLst>
              <a:ext uri="{FF2B5EF4-FFF2-40B4-BE49-F238E27FC236}">
                <a16:creationId xmlns:a16="http://schemas.microsoft.com/office/drawing/2014/main" id="{6C3E286F-3C4F-5848-BA67-C6CE1A9528BB}"/>
              </a:ext>
              <a:ext uri="{C183D7F6-B498-43B3-948B-1728B52AA6E4}">
                <adec:decorative xmlns:adec="http://schemas.microsoft.com/office/drawing/2017/decorative" val="1"/>
              </a:ext>
            </a:extLst>
          </p:cNvPr>
          <p:cNvSpPr/>
          <p:nvPr userDrawn="1"/>
        </p:nvSpPr>
        <p:spPr>
          <a:xfrm>
            <a:off x="1" y="6172200"/>
            <a:ext cx="12188152" cy="6858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2" name="Title Placeholder 1">
            <a:extLst>
              <a:ext uri="{FF2B5EF4-FFF2-40B4-BE49-F238E27FC236}">
                <a16:creationId xmlns:a16="http://schemas.microsoft.com/office/drawing/2014/main" id="{76EF7D04-B5A5-2444-A9D1-79C023EB8CB9}"/>
              </a:ext>
            </a:extLst>
          </p:cNvPr>
          <p:cNvSpPr>
            <a:spLocks noGrp="1"/>
          </p:cNvSpPr>
          <p:nvPr>
            <p:ph type="title"/>
          </p:nvPr>
        </p:nvSpPr>
        <p:spPr>
          <a:xfrm>
            <a:off x="838200" y="374957"/>
            <a:ext cx="10515600" cy="1325563"/>
          </a:xfrm>
          <a:prstGeom prst="rect">
            <a:avLst/>
          </a:prstGeom>
        </p:spPr>
        <p:txBody>
          <a:bodyPr vert="horz" lIns="91440" tIns="45720" rIns="91440" bIns="45720" rtlCol="0" anchor="b">
            <a:noAutofit/>
          </a:bodyPr>
          <a:lstStyle/>
          <a:p>
            <a:r>
              <a:rPr lang="en-US" dirty="0"/>
              <a:t>TYPE TITLE IN ALL CAPS</a:t>
            </a:r>
          </a:p>
        </p:txBody>
      </p:sp>
      <p:sp>
        <p:nvSpPr>
          <p:cNvPr id="3" name="Text Placeholder 2">
            <a:extLst>
              <a:ext uri="{FF2B5EF4-FFF2-40B4-BE49-F238E27FC236}">
                <a16:creationId xmlns:a16="http://schemas.microsoft.com/office/drawing/2014/main" id="{2312587A-E5C5-FC4E-9BB7-47C59479EEDD}"/>
              </a:ext>
            </a:extLst>
          </p:cNvPr>
          <p:cNvSpPr>
            <a:spLocks noGrp="1"/>
          </p:cNvSpPr>
          <p:nvPr>
            <p:ph type="body" idx="1"/>
          </p:nvPr>
        </p:nvSpPr>
        <p:spPr>
          <a:xfrm>
            <a:off x="838200" y="1825625"/>
            <a:ext cx="10515600" cy="3981409"/>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10F0239-C7D5-0847-813E-0B7392FD1FE9}"/>
              </a:ext>
            </a:extLst>
          </p:cNvPr>
          <p:cNvSpPr>
            <a:spLocks noGrp="1"/>
          </p:cNvSpPr>
          <p:nvPr>
            <p:ph type="dt" sz="half" idx="2"/>
          </p:nvPr>
        </p:nvSpPr>
        <p:spPr>
          <a:xfrm>
            <a:off x="9685319" y="6356350"/>
            <a:ext cx="931223" cy="365125"/>
          </a:xfrm>
          <a:prstGeom prst="rect">
            <a:avLst/>
          </a:prstGeom>
        </p:spPr>
        <p:txBody>
          <a:bodyPr vert="horz" lIns="91440" tIns="45720" rIns="91440" bIns="45720" rtlCol="0" anchor="ctr"/>
          <a:lstStyle>
            <a:lvl1pPr algn="r">
              <a:defRPr sz="1200">
                <a:solidFill>
                  <a:schemeClr val="bg1"/>
                </a:solidFill>
              </a:defRPr>
            </a:lvl1pPr>
          </a:lstStyle>
          <a:p>
            <a:fld id="{B0A3F81F-CA22-F14A-87D1-C6145E02E21D}" type="datetime1">
              <a:rPr lang="en-US" smtClean="0"/>
              <a:t>9/30/2021</a:t>
            </a:fld>
            <a:endParaRPr lang="en-US" dirty="0"/>
          </a:p>
        </p:txBody>
      </p:sp>
      <p:sp>
        <p:nvSpPr>
          <p:cNvPr id="6" name="Slide Number Placeholder 5">
            <a:extLst>
              <a:ext uri="{FF2B5EF4-FFF2-40B4-BE49-F238E27FC236}">
                <a16:creationId xmlns:a16="http://schemas.microsoft.com/office/drawing/2014/main" id="{51847235-3292-8F4A-A322-034FA16B69B3}"/>
              </a:ext>
            </a:extLst>
          </p:cNvPr>
          <p:cNvSpPr>
            <a:spLocks noGrp="1"/>
          </p:cNvSpPr>
          <p:nvPr>
            <p:ph type="sldNum" sz="quarter" idx="4"/>
          </p:nvPr>
        </p:nvSpPr>
        <p:spPr>
          <a:xfrm>
            <a:off x="10640291" y="6356350"/>
            <a:ext cx="713509" cy="365125"/>
          </a:xfrm>
          <a:prstGeom prst="rect">
            <a:avLst/>
          </a:prstGeom>
        </p:spPr>
        <p:txBody>
          <a:bodyPr vert="horz" lIns="91440" tIns="45720" rIns="91440" bIns="45720" rtlCol="0" anchor="ctr"/>
          <a:lstStyle>
            <a:lvl1pPr algn="r">
              <a:defRPr sz="1200">
                <a:solidFill>
                  <a:schemeClr val="bg1"/>
                </a:solidFill>
              </a:defRPr>
            </a:lvl1pPr>
          </a:lstStyle>
          <a:p>
            <a:fld id="{5492B78E-5BF9-0B46-B1B8-04BFF5711F33}" type="slidenum">
              <a:rPr lang="en-US" smtClean="0"/>
              <a:pPr/>
              <a:t>‹#›</a:t>
            </a:fld>
            <a:endParaRPr lang="en-US" dirty="0"/>
          </a:p>
        </p:txBody>
      </p:sp>
      <p:sp>
        <p:nvSpPr>
          <p:cNvPr id="8" name="Footer Placeholder 7">
            <a:extLst>
              <a:ext uri="{FF2B5EF4-FFF2-40B4-BE49-F238E27FC236}">
                <a16:creationId xmlns:a16="http://schemas.microsoft.com/office/drawing/2014/main" id="{269CEE6B-3D0C-3049-AD72-8B41AFF334EE}"/>
              </a:ext>
            </a:extLst>
          </p:cNvPr>
          <p:cNvSpPr>
            <a:spLocks noGrp="1"/>
          </p:cNvSpPr>
          <p:nvPr>
            <p:ph type="ftr" sz="quarter" idx="3"/>
          </p:nvPr>
        </p:nvSpPr>
        <p:spPr>
          <a:xfrm>
            <a:off x="838200" y="6356350"/>
            <a:ext cx="7315200" cy="365125"/>
          </a:xfrm>
          <a:prstGeom prst="rect">
            <a:avLst/>
          </a:prstGeom>
        </p:spPr>
        <p:txBody>
          <a:bodyPr vert="horz" lIns="91440" tIns="45720" rIns="91440" bIns="45720" rtlCol="0" anchor="ctr"/>
          <a:lstStyle>
            <a:lvl1pPr algn="l">
              <a:defRPr sz="1200">
                <a:solidFill>
                  <a:schemeClr val="tx2">
                    <a:lumMod val="65000"/>
                    <a:lumOff val="35000"/>
                  </a:schemeClr>
                </a:solidFill>
              </a:defRPr>
            </a:lvl1pPr>
          </a:lstStyle>
          <a:p>
            <a:r>
              <a:rPr lang="en-US" dirty="0"/>
              <a:t>OFFICE OF ENERGY INFRASTUCTURE SAFETY</a:t>
            </a:r>
          </a:p>
        </p:txBody>
      </p:sp>
    </p:spTree>
    <p:extLst>
      <p:ext uri="{BB962C8B-B14F-4D97-AF65-F5344CB8AC3E}">
        <p14:creationId xmlns:p14="http://schemas.microsoft.com/office/powerpoint/2010/main" val="7588628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7" r:id="rId3"/>
    <p:sldLayoutId id="2147483681" r:id="rId4"/>
    <p:sldLayoutId id="2147483701" r:id="rId5"/>
    <p:sldLayoutId id="2147483663" r:id="rId6"/>
    <p:sldLayoutId id="2147483695" r:id="rId7"/>
    <p:sldLayoutId id="2147483672" r:id="rId8"/>
    <p:sldLayoutId id="2147483696" r:id="rId9"/>
    <p:sldLayoutId id="2147483675" r:id="rId10"/>
    <p:sldLayoutId id="2147483698" r:id="rId11"/>
    <p:sldLayoutId id="2147483697" r:id="rId12"/>
    <p:sldLayoutId id="2147483674" r:id="rId13"/>
    <p:sldLayoutId id="2147483699" r:id="rId14"/>
    <p:sldLayoutId id="2147483666" r:id="rId15"/>
    <p:sldLayoutId id="2147483700" r:id="rId16"/>
    <p:sldLayoutId id="2147483679" r:id="rId17"/>
    <p:sldLayoutId id="2147483680" r:id="rId18"/>
  </p:sldLayoutIdLst>
  <p:hf hdr="0" dt="0"/>
  <p:txStyles>
    <p:title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rgbClr val="00206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206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06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3" pos="528" userDrawn="1">
          <p15:clr>
            <a:srgbClr val="F26B43"/>
          </p15:clr>
        </p15:guide>
        <p15:guide id="4" pos="7152" userDrawn="1">
          <p15:clr>
            <a:srgbClr val="F26B43"/>
          </p15:clr>
        </p15:guide>
        <p15:guide id="5" pos="3840" userDrawn="1">
          <p15:clr>
            <a:srgbClr val="F26B43"/>
          </p15:clr>
        </p15:guide>
        <p15:guide id="6" orient="horz" pos="216" userDrawn="1">
          <p15:clr>
            <a:srgbClr val="F26B43"/>
          </p15:clr>
        </p15:guide>
        <p15:guide id="7" orient="horz" pos="3648"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Gradient_Footer_1">
            <a:extLst>
              <a:ext uri="{FF2B5EF4-FFF2-40B4-BE49-F238E27FC236}">
                <a16:creationId xmlns:a16="http://schemas.microsoft.com/office/drawing/2014/main" id="{2687440D-88BD-FA4D-8155-DCEC241DDBC5}"/>
              </a:ext>
              <a:ext uri="{C183D7F6-B498-43B3-948B-1728B52AA6E4}">
                <adec:decorative xmlns:adec="http://schemas.microsoft.com/office/drawing/2017/decorative" val="1"/>
              </a:ext>
            </a:extLst>
          </p:cNvPr>
          <p:cNvSpPr/>
          <p:nvPr userDrawn="1"/>
        </p:nvSpPr>
        <p:spPr>
          <a:xfrm>
            <a:off x="1" y="6172200"/>
            <a:ext cx="12188152" cy="685800"/>
          </a:xfrm>
          <a:prstGeom prst="rect">
            <a:avLst/>
          </a:prstGeom>
          <a:gradFill>
            <a:gsLst>
              <a:gs pos="0">
                <a:srgbClr val="F4EC48"/>
              </a:gs>
              <a:gs pos="93000">
                <a:srgbClr val="00A7E5"/>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1" dirty="0"/>
          </a:p>
        </p:txBody>
      </p:sp>
      <p:sp>
        <p:nvSpPr>
          <p:cNvPr id="2" name="Title Placeholder 1">
            <a:extLst>
              <a:ext uri="{FF2B5EF4-FFF2-40B4-BE49-F238E27FC236}">
                <a16:creationId xmlns:a16="http://schemas.microsoft.com/office/drawing/2014/main" id="{76EF7D04-B5A5-2444-A9D1-79C023EB8CB9}"/>
              </a:ext>
            </a:extLst>
          </p:cNvPr>
          <p:cNvSpPr>
            <a:spLocks noGrp="1"/>
          </p:cNvSpPr>
          <p:nvPr>
            <p:ph type="title"/>
          </p:nvPr>
        </p:nvSpPr>
        <p:spPr>
          <a:xfrm>
            <a:off x="838200" y="374957"/>
            <a:ext cx="10515600" cy="1325563"/>
          </a:xfrm>
          <a:prstGeom prst="rect">
            <a:avLst/>
          </a:prstGeom>
        </p:spPr>
        <p:txBody>
          <a:bodyPr vert="horz" lIns="91440" tIns="45720" rIns="91440" bIns="45720" rtlCol="0" anchor="b">
            <a:noAutofit/>
          </a:bodyPr>
          <a:lstStyle/>
          <a:p>
            <a:r>
              <a:rPr lang="en-US" dirty="0"/>
              <a:t>TYPE TITLE IN ALL CAPS</a:t>
            </a:r>
          </a:p>
        </p:txBody>
      </p:sp>
      <p:sp>
        <p:nvSpPr>
          <p:cNvPr id="3" name="Text Placeholder 2">
            <a:extLst>
              <a:ext uri="{FF2B5EF4-FFF2-40B4-BE49-F238E27FC236}">
                <a16:creationId xmlns:a16="http://schemas.microsoft.com/office/drawing/2014/main" id="{2312587A-E5C5-FC4E-9BB7-47C59479EEDD}"/>
              </a:ext>
            </a:extLst>
          </p:cNvPr>
          <p:cNvSpPr>
            <a:spLocks noGrp="1"/>
          </p:cNvSpPr>
          <p:nvPr>
            <p:ph type="body" idx="1"/>
          </p:nvPr>
        </p:nvSpPr>
        <p:spPr>
          <a:xfrm>
            <a:off x="838200" y="1825625"/>
            <a:ext cx="10515600" cy="3981409"/>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10F0239-C7D5-0847-813E-0B7392FD1FE9}"/>
              </a:ext>
            </a:extLst>
          </p:cNvPr>
          <p:cNvSpPr>
            <a:spLocks noGrp="1"/>
          </p:cNvSpPr>
          <p:nvPr>
            <p:ph type="dt" sz="half" idx="2"/>
          </p:nvPr>
        </p:nvSpPr>
        <p:spPr>
          <a:xfrm>
            <a:off x="9685319" y="6356350"/>
            <a:ext cx="931223" cy="365125"/>
          </a:xfrm>
          <a:prstGeom prst="rect">
            <a:avLst/>
          </a:prstGeom>
        </p:spPr>
        <p:txBody>
          <a:bodyPr vert="horz" lIns="91440" tIns="45720" rIns="91440" bIns="45720" rtlCol="0" anchor="ctr"/>
          <a:lstStyle>
            <a:lvl1pPr algn="r">
              <a:defRPr sz="1200">
                <a:solidFill>
                  <a:schemeClr val="bg1"/>
                </a:solidFill>
              </a:defRPr>
            </a:lvl1pPr>
          </a:lstStyle>
          <a:p>
            <a:fld id="{B0A3F81F-CA22-F14A-87D1-C6145E02E21D}" type="datetime1">
              <a:rPr lang="en-US" smtClean="0"/>
              <a:t>9/30/2021</a:t>
            </a:fld>
            <a:endParaRPr lang="en-US" dirty="0"/>
          </a:p>
        </p:txBody>
      </p:sp>
      <p:sp>
        <p:nvSpPr>
          <p:cNvPr id="6" name="Slide Number Placeholder 5">
            <a:extLst>
              <a:ext uri="{FF2B5EF4-FFF2-40B4-BE49-F238E27FC236}">
                <a16:creationId xmlns:a16="http://schemas.microsoft.com/office/drawing/2014/main" id="{51847235-3292-8F4A-A322-034FA16B69B3}"/>
              </a:ext>
            </a:extLst>
          </p:cNvPr>
          <p:cNvSpPr>
            <a:spLocks noGrp="1"/>
          </p:cNvSpPr>
          <p:nvPr>
            <p:ph type="sldNum" sz="quarter" idx="4"/>
          </p:nvPr>
        </p:nvSpPr>
        <p:spPr>
          <a:xfrm>
            <a:off x="10640291" y="6356350"/>
            <a:ext cx="713509" cy="365125"/>
          </a:xfrm>
          <a:prstGeom prst="rect">
            <a:avLst/>
          </a:prstGeom>
        </p:spPr>
        <p:txBody>
          <a:bodyPr vert="horz" lIns="91440" tIns="45720" rIns="91440" bIns="45720" rtlCol="0" anchor="ctr"/>
          <a:lstStyle>
            <a:lvl1pPr algn="r">
              <a:defRPr sz="1200">
                <a:solidFill>
                  <a:schemeClr val="bg1"/>
                </a:solidFill>
              </a:defRPr>
            </a:lvl1pPr>
          </a:lstStyle>
          <a:p>
            <a:fld id="{5492B78E-5BF9-0B46-B1B8-04BFF5711F33}" type="slidenum">
              <a:rPr lang="en-US" smtClean="0"/>
              <a:pPr/>
              <a:t>‹#›</a:t>
            </a:fld>
            <a:endParaRPr lang="en-US" dirty="0"/>
          </a:p>
        </p:txBody>
      </p:sp>
      <p:sp>
        <p:nvSpPr>
          <p:cNvPr id="8" name="Footer Placeholder 7">
            <a:extLst>
              <a:ext uri="{FF2B5EF4-FFF2-40B4-BE49-F238E27FC236}">
                <a16:creationId xmlns:a16="http://schemas.microsoft.com/office/drawing/2014/main" id="{269CEE6B-3D0C-3049-AD72-8B41AFF334EE}"/>
              </a:ext>
            </a:extLst>
          </p:cNvPr>
          <p:cNvSpPr>
            <a:spLocks noGrp="1"/>
          </p:cNvSpPr>
          <p:nvPr>
            <p:ph type="ftr" sz="quarter" idx="3"/>
          </p:nvPr>
        </p:nvSpPr>
        <p:spPr>
          <a:xfrm>
            <a:off x="838200" y="6356350"/>
            <a:ext cx="7315200" cy="365125"/>
          </a:xfrm>
          <a:prstGeom prst="rect">
            <a:avLst/>
          </a:prstGeom>
        </p:spPr>
        <p:txBody>
          <a:bodyPr vert="horz" lIns="91440" tIns="45720" rIns="91440" bIns="45720" rtlCol="0" anchor="ctr"/>
          <a:lstStyle>
            <a:lvl1pPr algn="l">
              <a:defRPr sz="1200">
                <a:solidFill>
                  <a:schemeClr val="tx2">
                    <a:lumMod val="65000"/>
                    <a:lumOff val="35000"/>
                  </a:schemeClr>
                </a:solidFill>
              </a:defRPr>
            </a:lvl1pPr>
          </a:lstStyle>
          <a:p>
            <a:r>
              <a:rPr lang="en-US" dirty="0"/>
              <a:t>OFFICE OF ENERGY INFRASTUCTURE SAFETY</a:t>
            </a:r>
          </a:p>
        </p:txBody>
      </p:sp>
    </p:spTree>
    <p:extLst>
      <p:ext uri="{BB962C8B-B14F-4D97-AF65-F5344CB8AC3E}">
        <p14:creationId xmlns:p14="http://schemas.microsoft.com/office/powerpoint/2010/main" val="619537232"/>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4" r:id="rId8"/>
    <p:sldLayoutId id="2147483690" r:id="rId9"/>
    <p:sldLayoutId id="2147483691" r:id="rId10"/>
    <p:sldLayoutId id="2147483692" r:id="rId11"/>
    <p:sldLayoutId id="2147483693" r:id="rId12"/>
  </p:sldLayoutIdLst>
  <p:hf hdr="0" dt="0"/>
  <p:txStyles>
    <p:titleStyle>
      <a:lvl1pPr algn="l" defTabSz="914400" rtl="0" eaLnBrk="1" latinLnBrk="0" hangingPunct="1">
        <a:lnSpc>
          <a:spcPct val="90000"/>
        </a:lnSpc>
        <a:spcBef>
          <a:spcPct val="0"/>
        </a:spcBef>
        <a:buNone/>
        <a:defRPr sz="5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rgbClr val="00206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206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06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528">
          <p15:clr>
            <a:srgbClr val="F26B43"/>
          </p15:clr>
        </p15:guide>
        <p15:guide id="4" pos="7152">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4E65D-EE79-F94D-B216-E650CD2BA300}"/>
              </a:ext>
            </a:extLst>
          </p:cNvPr>
          <p:cNvSpPr>
            <a:spLocks noGrp="1"/>
          </p:cNvSpPr>
          <p:nvPr>
            <p:ph type="ctrTitle"/>
          </p:nvPr>
        </p:nvSpPr>
        <p:spPr>
          <a:xfrm>
            <a:off x="838198" y="1122363"/>
            <a:ext cx="7586711" cy="2387600"/>
          </a:xfrm>
        </p:spPr>
        <p:txBody>
          <a:bodyPr/>
          <a:lstStyle/>
          <a:p>
            <a:r>
              <a:rPr lang="en-US" dirty="0"/>
              <a:t>EXECUTIVE COMPENSATION WORKSHOP</a:t>
            </a:r>
          </a:p>
        </p:txBody>
      </p:sp>
      <p:sp>
        <p:nvSpPr>
          <p:cNvPr id="3" name="Subtitle 2">
            <a:extLst>
              <a:ext uri="{FF2B5EF4-FFF2-40B4-BE49-F238E27FC236}">
                <a16:creationId xmlns:a16="http://schemas.microsoft.com/office/drawing/2014/main" id="{5EA2123A-C0D4-9A43-B98F-A10393A9EB0C}"/>
              </a:ext>
            </a:extLst>
          </p:cNvPr>
          <p:cNvSpPr>
            <a:spLocks noGrp="1"/>
          </p:cNvSpPr>
          <p:nvPr>
            <p:ph type="subTitle" idx="1"/>
          </p:nvPr>
        </p:nvSpPr>
        <p:spPr/>
        <p:txBody>
          <a:bodyPr>
            <a:normAutofit/>
          </a:bodyPr>
          <a:lstStyle/>
          <a:p>
            <a:r>
              <a:rPr lang="en-US" b="1" dirty="0">
                <a:solidFill>
                  <a:schemeClr val="accent4"/>
                </a:solidFill>
              </a:rPr>
              <a:t>September 29, 2021</a:t>
            </a:r>
            <a:endParaRPr lang="en-US" dirty="0">
              <a:solidFill>
                <a:schemeClr val="accent4"/>
              </a:solidFill>
            </a:endParaRPr>
          </a:p>
        </p:txBody>
      </p:sp>
    </p:spTree>
    <p:extLst>
      <p:ext uri="{BB962C8B-B14F-4D97-AF65-F5344CB8AC3E}">
        <p14:creationId xmlns:p14="http://schemas.microsoft.com/office/powerpoint/2010/main" val="1806252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431E1-322E-4DAB-96F0-21481D3BD995}"/>
              </a:ext>
            </a:extLst>
          </p:cNvPr>
          <p:cNvSpPr>
            <a:spLocks noGrp="1"/>
          </p:cNvSpPr>
          <p:nvPr>
            <p:ph type="title"/>
          </p:nvPr>
        </p:nvSpPr>
        <p:spPr/>
        <p:txBody>
          <a:bodyPr/>
          <a:lstStyle/>
          <a:p>
            <a:r>
              <a:rPr lang="en-US" dirty="0"/>
              <a:t>Presentation Agenda</a:t>
            </a:r>
          </a:p>
        </p:txBody>
      </p:sp>
      <p:sp>
        <p:nvSpPr>
          <p:cNvPr id="5" name="Text Placeholder 4">
            <a:extLst>
              <a:ext uri="{FF2B5EF4-FFF2-40B4-BE49-F238E27FC236}">
                <a16:creationId xmlns:a16="http://schemas.microsoft.com/office/drawing/2014/main" id="{83F1C944-270A-4E14-B008-E10C73294CE3}"/>
              </a:ext>
            </a:extLst>
          </p:cNvPr>
          <p:cNvSpPr>
            <a:spLocks noGrp="1"/>
          </p:cNvSpPr>
          <p:nvPr>
            <p:ph type="body" sz="quarter" idx="13"/>
          </p:nvPr>
        </p:nvSpPr>
        <p:spPr/>
        <p:txBody>
          <a:bodyPr/>
          <a:lstStyle/>
          <a:p>
            <a:pPr marL="457200" indent="-457200">
              <a:buAutoNum type="arabicPeriod"/>
            </a:pPr>
            <a:r>
              <a:rPr lang="en-US" sz="3600" dirty="0"/>
              <a:t>Safety message </a:t>
            </a:r>
          </a:p>
          <a:p>
            <a:pPr marL="457200" indent="-457200">
              <a:buAutoNum type="arabicPeriod"/>
            </a:pPr>
            <a:r>
              <a:rPr lang="en-US" sz="3600" dirty="0"/>
              <a:t>Workshop objectives </a:t>
            </a:r>
          </a:p>
          <a:p>
            <a:pPr marL="457200" indent="-457200">
              <a:buAutoNum type="arabicPeriod"/>
            </a:pPr>
            <a:r>
              <a:rPr lang="en-US" sz="3600" dirty="0"/>
              <a:t>Workshop agenda </a:t>
            </a:r>
          </a:p>
          <a:p>
            <a:pPr marL="461963" indent="-461963"/>
            <a:r>
              <a:rPr lang="en-US" sz="3600" dirty="0"/>
              <a:t>4. 	Next Steps</a:t>
            </a:r>
          </a:p>
          <a:p>
            <a:pPr marL="461963" indent="-461963"/>
            <a:r>
              <a:rPr lang="en-US" sz="3600" dirty="0"/>
              <a:t>5. 	Workshop Logistics</a:t>
            </a:r>
          </a:p>
          <a:p>
            <a:endParaRPr lang="en-US" dirty="0">
              <a:solidFill>
                <a:srgbClr val="FF0000"/>
              </a:solidFill>
            </a:endParaRPr>
          </a:p>
        </p:txBody>
      </p:sp>
      <p:sp>
        <p:nvSpPr>
          <p:cNvPr id="3" name="Footer Placeholder 2">
            <a:extLst>
              <a:ext uri="{FF2B5EF4-FFF2-40B4-BE49-F238E27FC236}">
                <a16:creationId xmlns:a16="http://schemas.microsoft.com/office/drawing/2014/main" id="{35DE57B8-F5F4-4DED-98B6-E8144804C50E}"/>
              </a:ext>
            </a:extLst>
          </p:cNvPr>
          <p:cNvSpPr>
            <a:spLocks noGrp="1"/>
          </p:cNvSpPr>
          <p:nvPr>
            <p:ph type="ftr" sz="quarter" idx="11"/>
          </p:nvPr>
        </p:nvSpPr>
        <p:spPr/>
        <p:txBody>
          <a:bodyPr/>
          <a:lstStyle/>
          <a:p>
            <a:r>
              <a:rPr lang="en-US"/>
              <a:t>OFFICE OF ENERGY INFRASTUCTURE SAFETY</a:t>
            </a:r>
          </a:p>
        </p:txBody>
      </p:sp>
      <p:sp>
        <p:nvSpPr>
          <p:cNvPr id="4" name="Slide Number Placeholder 3">
            <a:extLst>
              <a:ext uri="{FF2B5EF4-FFF2-40B4-BE49-F238E27FC236}">
                <a16:creationId xmlns:a16="http://schemas.microsoft.com/office/drawing/2014/main" id="{D01F1D4E-9BB5-4331-9F17-C8E20BBB3A61}"/>
              </a:ext>
            </a:extLst>
          </p:cNvPr>
          <p:cNvSpPr>
            <a:spLocks noGrp="1"/>
          </p:cNvSpPr>
          <p:nvPr>
            <p:ph type="sldNum" sz="quarter" idx="12"/>
          </p:nvPr>
        </p:nvSpPr>
        <p:spPr/>
        <p:txBody>
          <a:bodyPr/>
          <a:lstStyle/>
          <a:p>
            <a:fld id="{5492B78E-5BF9-0B46-B1B8-04BFF5711F33}" type="slidenum">
              <a:rPr lang="en-US" smtClean="0"/>
              <a:t>2</a:t>
            </a:fld>
            <a:endParaRPr lang="en-US"/>
          </a:p>
        </p:txBody>
      </p:sp>
    </p:spTree>
    <p:extLst>
      <p:ext uri="{BB962C8B-B14F-4D97-AF65-F5344CB8AC3E}">
        <p14:creationId xmlns:p14="http://schemas.microsoft.com/office/powerpoint/2010/main" val="19886697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79AD9-F74A-4FEB-BF6E-C1A833A1DCBC}"/>
              </a:ext>
            </a:extLst>
          </p:cNvPr>
          <p:cNvSpPr>
            <a:spLocks noGrp="1"/>
          </p:cNvSpPr>
          <p:nvPr>
            <p:ph type="title"/>
          </p:nvPr>
        </p:nvSpPr>
        <p:spPr/>
        <p:txBody>
          <a:bodyPr/>
          <a:lstStyle/>
          <a:p>
            <a:r>
              <a:rPr lang="en-US" dirty="0"/>
              <a:t>Safety Message </a:t>
            </a:r>
          </a:p>
        </p:txBody>
      </p:sp>
      <p:sp>
        <p:nvSpPr>
          <p:cNvPr id="5" name="Text Placeholder 4">
            <a:extLst>
              <a:ext uri="{FF2B5EF4-FFF2-40B4-BE49-F238E27FC236}">
                <a16:creationId xmlns:a16="http://schemas.microsoft.com/office/drawing/2014/main" id="{E2242463-C665-4F0A-9835-92312C77B8C9}"/>
              </a:ext>
            </a:extLst>
          </p:cNvPr>
          <p:cNvSpPr>
            <a:spLocks noGrp="1"/>
          </p:cNvSpPr>
          <p:nvPr>
            <p:ph type="body" sz="quarter" idx="13"/>
          </p:nvPr>
        </p:nvSpPr>
        <p:spPr/>
        <p:txBody>
          <a:bodyPr/>
          <a:lstStyle/>
          <a:p>
            <a:pPr marL="342900" indent="-342900">
              <a:buFont typeface="Arial" panose="020B0604020202020204" pitchFamily="34" charset="0"/>
              <a:buChar char="•"/>
            </a:pPr>
            <a:r>
              <a:rPr lang="en-US" sz="2800" dirty="0"/>
              <a:t>Beware of your surroundings</a:t>
            </a:r>
          </a:p>
          <a:p>
            <a:pPr marL="342900" indent="-342900">
              <a:buFont typeface="Arial" panose="020B0604020202020204" pitchFamily="34" charset="0"/>
              <a:buChar char="•"/>
            </a:pPr>
            <a:r>
              <a:rPr lang="en-US" sz="2800" dirty="0"/>
              <a:t>Stay hydrated &amp; cool</a:t>
            </a:r>
          </a:p>
          <a:p>
            <a:pPr marL="342900" indent="-342900">
              <a:buFont typeface="Arial" panose="020B0604020202020204" pitchFamily="34" charset="0"/>
              <a:buChar char="•"/>
            </a:pPr>
            <a:r>
              <a:rPr lang="en-US" sz="2800" dirty="0"/>
              <a:t>Know your evacuation route(s)</a:t>
            </a:r>
          </a:p>
          <a:p>
            <a:pPr marL="342900" indent="-342900">
              <a:buFont typeface="Arial" panose="020B0604020202020204" pitchFamily="34" charset="0"/>
              <a:buChar char="•"/>
            </a:pPr>
            <a:r>
              <a:rPr lang="en-US" sz="2800" dirty="0"/>
              <a:t>Stand up and move</a:t>
            </a:r>
          </a:p>
          <a:p>
            <a:pPr marL="342900" indent="-342900">
              <a:buFont typeface="Arial" panose="020B0604020202020204" pitchFamily="34" charset="0"/>
              <a:buChar char="•"/>
            </a:pPr>
            <a:r>
              <a:rPr lang="en-US" sz="2800" dirty="0"/>
              <a:t>Practice public health guidance</a:t>
            </a:r>
          </a:p>
          <a:p>
            <a:pPr marL="342900" indent="-342900">
              <a:buFont typeface="Arial" panose="020B0604020202020204" pitchFamily="34" charset="0"/>
              <a:buChar char="•"/>
            </a:pPr>
            <a:r>
              <a:rPr lang="en-US" sz="2800" dirty="0"/>
              <a:t>Feel something, say something</a:t>
            </a:r>
          </a:p>
          <a:p>
            <a:endParaRPr lang="en-US" dirty="0"/>
          </a:p>
        </p:txBody>
      </p:sp>
      <p:sp>
        <p:nvSpPr>
          <p:cNvPr id="3" name="Footer Placeholder 2">
            <a:extLst>
              <a:ext uri="{FF2B5EF4-FFF2-40B4-BE49-F238E27FC236}">
                <a16:creationId xmlns:a16="http://schemas.microsoft.com/office/drawing/2014/main" id="{C349B347-4A25-437C-906F-41648943FEEC}"/>
              </a:ext>
            </a:extLst>
          </p:cNvPr>
          <p:cNvSpPr>
            <a:spLocks noGrp="1"/>
          </p:cNvSpPr>
          <p:nvPr>
            <p:ph type="ftr" sz="quarter" idx="11"/>
          </p:nvPr>
        </p:nvSpPr>
        <p:spPr/>
        <p:txBody>
          <a:bodyPr/>
          <a:lstStyle/>
          <a:p>
            <a:r>
              <a:rPr lang="en-US"/>
              <a:t>OFFICE OF ENERGY INFRASTUCTURE SAFETY</a:t>
            </a:r>
          </a:p>
        </p:txBody>
      </p:sp>
      <p:sp>
        <p:nvSpPr>
          <p:cNvPr id="4" name="Slide Number Placeholder 3">
            <a:extLst>
              <a:ext uri="{FF2B5EF4-FFF2-40B4-BE49-F238E27FC236}">
                <a16:creationId xmlns:a16="http://schemas.microsoft.com/office/drawing/2014/main" id="{DD276584-3E4E-47A2-9D64-C1B0F1CCAC51}"/>
              </a:ext>
            </a:extLst>
          </p:cNvPr>
          <p:cNvSpPr>
            <a:spLocks noGrp="1"/>
          </p:cNvSpPr>
          <p:nvPr>
            <p:ph type="sldNum" sz="quarter" idx="12"/>
          </p:nvPr>
        </p:nvSpPr>
        <p:spPr/>
        <p:txBody>
          <a:bodyPr/>
          <a:lstStyle/>
          <a:p>
            <a:fld id="{5492B78E-5BF9-0B46-B1B8-04BFF5711F33}" type="slidenum">
              <a:rPr lang="en-US" smtClean="0"/>
              <a:t>3</a:t>
            </a:fld>
            <a:endParaRPr lang="en-US"/>
          </a:p>
        </p:txBody>
      </p:sp>
    </p:spTree>
    <p:extLst>
      <p:ext uri="{BB962C8B-B14F-4D97-AF65-F5344CB8AC3E}">
        <p14:creationId xmlns:p14="http://schemas.microsoft.com/office/powerpoint/2010/main" val="35443242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E77F0-48A5-874F-830C-B9F5E4F9CBEB}"/>
              </a:ext>
            </a:extLst>
          </p:cNvPr>
          <p:cNvSpPr>
            <a:spLocks noGrp="1"/>
          </p:cNvSpPr>
          <p:nvPr>
            <p:ph type="title"/>
          </p:nvPr>
        </p:nvSpPr>
        <p:spPr>
          <a:xfrm>
            <a:off x="353007" y="427443"/>
            <a:ext cx="9293291" cy="977916"/>
          </a:xfrm>
        </p:spPr>
        <p:txBody>
          <a:bodyPr/>
          <a:lstStyle/>
          <a:p>
            <a:r>
              <a:rPr lang="en-US" dirty="0"/>
              <a:t>Workshop Objectives </a:t>
            </a:r>
          </a:p>
        </p:txBody>
      </p:sp>
      <p:sp>
        <p:nvSpPr>
          <p:cNvPr id="5" name="Text Placeholder 4">
            <a:extLst>
              <a:ext uri="{FF2B5EF4-FFF2-40B4-BE49-F238E27FC236}">
                <a16:creationId xmlns:a16="http://schemas.microsoft.com/office/drawing/2014/main" id="{5FECE9D6-827A-FC45-8645-6FF1EABBA435}"/>
              </a:ext>
            </a:extLst>
          </p:cNvPr>
          <p:cNvSpPr>
            <a:spLocks noGrp="1"/>
          </p:cNvSpPr>
          <p:nvPr>
            <p:ph type="body" sz="quarter" idx="13"/>
          </p:nvPr>
        </p:nvSpPr>
        <p:spPr>
          <a:xfrm>
            <a:off x="353007" y="1697173"/>
            <a:ext cx="7735916" cy="3755468"/>
          </a:xfrm>
        </p:spPr>
        <p:txBody>
          <a:bodyPr>
            <a:noAutofit/>
          </a:bodyPr>
          <a:lstStyle/>
          <a:p>
            <a:pPr marL="465138" lvl="1" indent="-457200"/>
            <a:r>
              <a:rPr lang="en-US" sz="2800" dirty="0">
                <a:solidFill>
                  <a:schemeClr val="tx1"/>
                </a:solidFill>
              </a:rPr>
              <a:t>Introduction to executive compensation structures and how they can be used to incentivize safety performance</a:t>
            </a:r>
          </a:p>
          <a:p>
            <a:pPr marL="465138" lvl="1" indent="-457200"/>
            <a:r>
              <a:rPr lang="en-US" sz="2800" dirty="0">
                <a:solidFill>
                  <a:schemeClr val="tx1"/>
                </a:solidFill>
              </a:rPr>
              <a:t>Understand executive compensation structures and process for each of the utilities</a:t>
            </a:r>
          </a:p>
          <a:p>
            <a:pPr marL="465138" lvl="1" indent="-457200"/>
            <a:r>
              <a:rPr lang="en-US" sz="2800" dirty="0">
                <a:solidFill>
                  <a:schemeClr val="tx1"/>
                </a:solidFill>
              </a:rPr>
              <a:t>Present and discuss initial proposals for the 2022 and 2023 Executive Compensation Guidelines</a:t>
            </a:r>
          </a:p>
          <a:p>
            <a:endParaRPr lang="en-US" sz="2400" dirty="0"/>
          </a:p>
          <a:p>
            <a:pPr lvl="1" indent="0">
              <a:buNone/>
            </a:pPr>
            <a:endParaRPr lang="en-US" dirty="0"/>
          </a:p>
        </p:txBody>
      </p:sp>
      <p:sp>
        <p:nvSpPr>
          <p:cNvPr id="3" name="Footer Placeholder 2">
            <a:extLst>
              <a:ext uri="{FF2B5EF4-FFF2-40B4-BE49-F238E27FC236}">
                <a16:creationId xmlns:a16="http://schemas.microsoft.com/office/drawing/2014/main" id="{4F238090-BC49-A443-B3CC-4D163E012BD6}"/>
              </a:ext>
            </a:extLst>
          </p:cNvPr>
          <p:cNvSpPr>
            <a:spLocks noGrp="1"/>
          </p:cNvSpPr>
          <p:nvPr>
            <p:ph type="ftr" sz="quarter" idx="11"/>
          </p:nvPr>
        </p:nvSpPr>
        <p:spPr/>
        <p:txBody>
          <a:bodyPr/>
          <a:lstStyle/>
          <a:p>
            <a:r>
              <a:rPr lang="en-US" dirty="0"/>
              <a:t>OFFICE OF ENERGY INFRASTUCTURE SAFETY</a:t>
            </a:r>
          </a:p>
        </p:txBody>
      </p:sp>
      <p:sp>
        <p:nvSpPr>
          <p:cNvPr id="4" name="Slide Number Placeholder 3">
            <a:extLst>
              <a:ext uri="{FF2B5EF4-FFF2-40B4-BE49-F238E27FC236}">
                <a16:creationId xmlns:a16="http://schemas.microsoft.com/office/drawing/2014/main" id="{56764DB3-780D-104A-8397-405517EDEC7A}"/>
              </a:ext>
            </a:extLst>
          </p:cNvPr>
          <p:cNvSpPr>
            <a:spLocks noGrp="1"/>
          </p:cNvSpPr>
          <p:nvPr>
            <p:ph type="sldNum" sz="quarter" idx="12"/>
          </p:nvPr>
        </p:nvSpPr>
        <p:spPr/>
        <p:txBody>
          <a:bodyPr/>
          <a:lstStyle/>
          <a:p>
            <a:fld id="{5492B78E-5BF9-0B46-B1B8-04BFF5711F33}" type="slidenum">
              <a:rPr lang="en-US" smtClean="0"/>
              <a:t>4</a:t>
            </a:fld>
            <a:endParaRPr lang="en-US" dirty="0"/>
          </a:p>
        </p:txBody>
      </p:sp>
    </p:spTree>
    <p:extLst>
      <p:ext uri="{BB962C8B-B14F-4D97-AF65-F5344CB8AC3E}">
        <p14:creationId xmlns:p14="http://schemas.microsoft.com/office/powerpoint/2010/main" val="3691547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E77F0-48A5-874F-830C-B9F5E4F9CBEB}"/>
              </a:ext>
            </a:extLst>
          </p:cNvPr>
          <p:cNvSpPr>
            <a:spLocks noGrp="1"/>
          </p:cNvSpPr>
          <p:nvPr>
            <p:ph type="title"/>
          </p:nvPr>
        </p:nvSpPr>
        <p:spPr>
          <a:xfrm>
            <a:off x="353007" y="427443"/>
            <a:ext cx="9293291" cy="977916"/>
          </a:xfrm>
        </p:spPr>
        <p:txBody>
          <a:bodyPr/>
          <a:lstStyle/>
          <a:p>
            <a:r>
              <a:rPr lang="en-US" dirty="0"/>
              <a:t>Workshop Agenda</a:t>
            </a:r>
          </a:p>
        </p:txBody>
      </p:sp>
      <p:sp>
        <p:nvSpPr>
          <p:cNvPr id="5" name="Text Placeholder 4">
            <a:extLst>
              <a:ext uri="{FF2B5EF4-FFF2-40B4-BE49-F238E27FC236}">
                <a16:creationId xmlns:a16="http://schemas.microsoft.com/office/drawing/2014/main" id="{5FECE9D6-827A-FC45-8645-6FF1EABBA435}"/>
              </a:ext>
            </a:extLst>
          </p:cNvPr>
          <p:cNvSpPr>
            <a:spLocks noGrp="1"/>
          </p:cNvSpPr>
          <p:nvPr>
            <p:ph type="body" sz="quarter" idx="13"/>
          </p:nvPr>
        </p:nvSpPr>
        <p:spPr>
          <a:xfrm>
            <a:off x="353007" y="1697173"/>
            <a:ext cx="7735916" cy="3755468"/>
          </a:xfrm>
        </p:spPr>
        <p:txBody>
          <a:bodyPr>
            <a:noAutofit/>
          </a:bodyPr>
          <a:lstStyle/>
          <a:p>
            <a:r>
              <a:rPr lang="en-US" sz="2400" b="1" dirty="0"/>
              <a:t>Morning Agenda (9am - Noon):</a:t>
            </a:r>
          </a:p>
          <a:p>
            <a:pPr marL="342900" indent="-342900">
              <a:buFont typeface="Arial" panose="020B0604020202020204" pitchFamily="34" charset="0"/>
              <a:buChar char="•"/>
            </a:pPr>
            <a:r>
              <a:rPr lang="en-US" sz="2400" dirty="0"/>
              <a:t>Brief Introduction (10 minutes)</a:t>
            </a:r>
          </a:p>
          <a:p>
            <a:pPr marL="342900" indent="-342900">
              <a:buFont typeface="Arial" panose="020B0604020202020204" pitchFamily="34" charset="0"/>
              <a:buChar char="•"/>
            </a:pPr>
            <a:r>
              <a:rPr lang="en-US" sz="2400" dirty="0"/>
              <a:t>Consultant Presentation (75 minutes)</a:t>
            </a:r>
          </a:p>
          <a:p>
            <a:pPr marL="342900" indent="-342900">
              <a:buFont typeface="Arial" panose="020B0604020202020204" pitchFamily="34" charset="0"/>
              <a:buChar char="•"/>
            </a:pPr>
            <a:r>
              <a:rPr lang="en-US" sz="2400" dirty="0"/>
              <a:t>Break (10 minutes)</a:t>
            </a:r>
          </a:p>
          <a:p>
            <a:pPr marL="342900" indent="-342900">
              <a:buFont typeface="Arial" panose="020B0604020202020204" pitchFamily="34" charset="0"/>
              <a:buChar char="•"/>
            </a:pPr>
            <a:r>
              <a:rPr lang="en-US" sz="2400" dirty="0"/>
              <a:t>Utility Presentations (55 minutes)</a:t>
            </a:r>
          </a:p>
          <a:p>
            <a:pPr marL="342900" indent="-342900">
              <a:buFont typeface="Arial" panose="020B0604020202020204" pitchFamily="34" charset="0"/>
              <a:buChar char="•"/>
            </a:pPr>
            <a:r>
              <a:rPr lang="en-US" sz="2400" dirty="0"/>
              <a:t>Staff Presentation (30 minutes)</a:t>
            </a:r>
          </a:p>
          <a:p>
            <a:pPr>
              <a:lnSpc>
                <a:spcPct val="100000"/>
              </a:lnSpc>
            </a:pPr>
            <a:endParaRPr lang="en-US" sz="2400" b="1" dirty="0"/>
          </a:p>
          <a:p>
            <a:endParaRPr lang="en-US" sz="2400" dirty="0"/>
          </a:p>
          <a:p>
            <a:pPr lvl="1" indent="0">
              <a:buNone/>
            </a:pPr>
            <a:endParaRPr lang="en-US" dirty="0"/>
          </a:p>
        </p:txBody>
      </p:sp>
      <p:sp>
        <p:nvSpPr>
          <p:cNvPr id="3" name="Footer Placeholder 2">
            <a:extLst>
              <a:ext uri="{FF2B5EF4-FFF2-40B4-BE49-F238E27FC236}">
                <a16:creationId xmlns:a16="http://schemas.microsoft.com/office/drawing/2014/main" id="{4F238090-BC49-A443-B3CC-4D163E012BD6}"/>
              </a:ext>
            </a:extLst>
          </p:cNvPr>
          <p:cNvSpPr>
            <a:spLocks noGrp="1"/>
          </p:cNvSpPr>
          <p:nvPr>
            <p:ph type="ftr" sz="quarter" idx="11"/>
          </p:nvPr>
        </p:nvSpPr>
        <p:spPr/>
        <p:txBody>
          <a:bodyPr/>
          <a:lstStyle/>
          <a:p>
            <a:r>
              <a:rPr lang="en-US" dirty="0"/>
              <a:t>OFFICE OF ENERGY INFRASTUCTURE SAFETY</a:t>
            </a:r>
          </a:p>
        </p:txBody>
      </p:sp>
      <p:sp>
        <p:nvSpPr>
          <p:cNvPr id="4" name="Slide Number Placeholder 3">
            <a:extLst>
              <a:ext uri="{FF2B5EF4-FFF2-40B4-BE49-F238E27FC236}">
                <a16:creationId xmlns:a16="http://schemas.microsoft.com/office/drawing/2014/main" id="{56764DB3-780D-104A-8397-405517EDEC7A}"/>
              </a:ext>
            </a:extLst>
          </p:cNvPr>
          <p:cNvSpPr>
            <a:spLocks noGrp="1"/>
          </p:cNvSpPr>
          <p:nvPr>
            <p:ph type="sldNum" sz="quarter" idx="12"/>
          </p:nvPr>
        </p:nvSpPr>
        <p:spPr/>
        <p:txBody>
          <a:bodyPr/>
          <a:lstStyle/>
          <a:p>
            <a:fld id="{5492B78E-5BF9-0B46-B1B8-04BFF5711F33}" type="slidenum">
              <a:rPr lang="en-US" smtClean="0"/>
              <a:t>5</a:t>
            </a:fld>
            <a:endParaRPr lang="en-US" dirty="0"/>
          </a:p>
        </p:txBody>
      </p:sp>
    </p:spTree>
    <p:extLst>
      <p:ext uri="{BB962C8B-B14F-4D97-AF65-F5344CB8AC3E}">
        <p14:creationId xmlns:p14="http://schemas.microsoft.com/office/powerpoint/2010/main" val="1576309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E77F0-48A5-874F-830C-B9F5E4F9CBEB}"/>
              </a:ext>
            </a:extLst>
          </p:cNvPr>
          <p:cNvSpPr>
            <a:spLocks noGrp="1"/>
          </p:cNvSpPr>
          <p:nvPr>
            <p:ph type="title"/>
          </p:nvPr>
        </p:nvSpPr>
        <p:spPr>
          <a:xfrm>
            <a:off x="353007" y="427443"/>
            <a:ext cx="9293291" cy="977916"/>
          </a:xfrm>
        </p:spPr>
        <p:txBody>
          <a:bodyPr/>
          <a:lstStyle/>
          <a:p>
            <a:r>
              <a:rPr lang="en-US" dirty="0"/>
              <a:t>Workshop Agenda Cont.</a:t>
            </a:r>
          </a:p>
        </p:txBody>
      </p:sp>
      <p:sp>
        <p:nvSpPr>
          <p:cNvPr id="5" name="Text Placeholder 4">
            <a:extLst>
              <a:ext uri="{FF2B5EF4-FFF2-40B4-BE49-F238E27FC236}">
                <a16:creationId xmlns:a16="http://schemas.microsoft.com/office/drawing/2014/main" id="{5FECE9D6-827A-FC45-8645-6FF1EABBA435}"/>
              </a:ext>
            </a:extLst>
          </p:cNvPr>
          <p:cNvSpPr>
            <a:spLocks noGrp="1"/>
          </p:cNvSpPr>
          <p:nvPr>
            <p:ph type="body" sz="quarter" idx="13"/>
          </p:nvPr>
        </p:nvSpPr>
        <p:spPr>
          <a:xfrm>
            <a:off x="353007" y="1697173"/>
            <a:ext cx="7735916" cy="3755468"/>
          </a:xfrm>
        </p:spPr>
        <p:txBody>
          <a:bodyPr>
            <a:noAutofit/>
          </a:bodyPr>
          <a:lstStyle/>
          <a:p>
            <a:pPr>
              <a:lnSpc>
                <a:spcPct val="100000"/>
              </a:lnSpc>
            </a:pPr>
            <a:r>
              <a:rPr lang="en-US" sz="2400" b="1" dirty="0"/>
              <a:t>Afternoon Agenda (Noon – 4 pm):</a:t>
            </a:r>
          </a:p>
          <a:p>
            <a:pPr marL="342900" indent="-342900">
              <a:lnSpc>
                <a:spcPct val="100000"/>
              </a:lnSpc>
              <a:buFont typeface="Arial" panose="020B0604020202020204" pitchFamily="34" charset="0"/>
              <a:buChar char="•"/>
            </a:pPr>
            <a:r>
              <a:rPr lang="en-US" sz="2400" dirty="0"/>
              <a:t>Lunch (60 minutes)</a:t>
            </a:r>
          </a:p>
          <a:p>
            <a:pPr marL="342900" indent="-342900">
              <a:lnSpc>
                <a:spcPct val="100000"/>
              </a:lnSpc>
              <a:buFont typeface="Arial" panose="020B0604020202020204" pitchFamily="34" charset="0"/>
              <a:buChar char="•"/>
            </a:pPr>
            <a:r>
              <a:rPr lang="en-US" sz="2400" dirty="0"/>
              <a:t>Research Data and Finding Regarding Best Practices of Safety-Oriented Industries (35 minutes)</a:t>
            </a:r>
          </a:p>
          <a:p>
            <a:pPr marL="342900" indent="-342900">
              <a:lnSpc>
                <a:spcPct val="100000"/>
              </a:lnSpc>
              <a:buFont typeface="Arial" panose="020B0604020202020204" pitchFamily="34" charset="0"/>
              <a:buChar char="•"/>
            </a:pPr>
            <a:r>
              <a:rPr lang="en-US" sz="2400" dirty="0"/>
              <a:t>Break (10 minutes)</a:t>
            </a:r>
          </a:p>
          <a:p>
            <a:pPr marL="342900" indent="-342900">
              <a:lnSpc>
                <a:spcPct val="100000"/>
              </a:lnSpc>
              <a:buFont typeface="Arial" panose="020B0604020202020204" pitchFamily="34" charset="0"/>
              <a:buChar char="•"/>
            </a:pPr>
            <a:r>
              <a:rPr lang="en-US" sz="2400" dirty="0"/>
              <a:t>NorthStar Initial Recommendations for the updated Guidelines (60 minutes)</a:t>
            </a:r>
          </a:p>
          <a:p>
            <a:pPr marL="342900" indent="-342900">
              <a:lnSpc>
                <a:spcPct val="100000"/>
              </a:lnSpc>
              <a:buFont typeface="Arial" panose="020B0604020202020204" pitchFamily="34" charset="0"/>
              <a:buChar char="•"/>
            </a:pPr>
            <a:r>
              <a:rPr lang="en-US" sz="2400" dirty="0"/>
              <a:t>Facilitated Comments, Questions and Answers (75 minutes)</a:t>
            </a:r>
          </a:p>
          <a:p>
            <a:endParaRPr lang="en-US" sz="2400" dirty="0"/>
          </a:p>
          <a:p>
            <a:pPr lvl="1" indent="0">
              <a:buNone/>
            </a:pPr>
            <a:endParaRPr lang="en-US" dirty="0"/>
          </a:p>
        </p:txBody>
      </p:sp>
      <p:sp>
        <p:nvSpPr>
          <p:cNvPr id="3" name="Footer Placeholder 2">
            <a:extLst>
              <a:ext uri="{FF2B5EF4-FFF2-40B4-BE49-F238E27FC236}">
                <a16:creationId xmlns:a16="http://schemas.microsoft.com/office/drawing/2014/main" id="{4F238090-BC49-A443-B3CC-4D163E012BD6}"/>
              </a:ext>
            </a:extLst>
          </p:cNvPr>
          <p:cNvSpPr>
            <a:spLocks noGrp="1"/>
          </p:cNvSpPr>
          <p:nvPr>
            <p:ph type="ftr" sz="quarter" idx="11"/>
          </p:nvPr>
        </p:nvSpPr>
        <p:spPr/>
        <p:txBody>
          <a:bodyPr/>
          <a:lstStyle/>
          <a:p>
            <a:r>
              <a:rPr lang="en-US" dirty="0"/>
              <a:t>OFFICE OF ENERGY INFRASTUCTURE SAFETY</a:t>
            </a:r>
          </a:p>
        </p:txBody>
      </p:sp>
      <p:sp>
        <p:nvSpPr>
          <p:cNvPr id="4" name="Slide Number Placeholder 3">
            <a:extLst>
              <a:ext uri="{FF2B5EF4-FFF2-40B4-BE49-F238E27FC236}">
                <a16:creationId xmlns:a16="http://schemas.microsoft.com/office/drawing/2014/main" id="{56764DB3-780D-104A-8397-405517EDEC7A}"/>
              </a:ext>
            </a:extLst>
          </p:cNvPr>
          <p:cNvSpPr>
            <a:spLocks noGrp="1"/>
          </p:cNvSpPr>
          <p:nvPr>
            <p:ph type="sldNum" sz="quarter" idx="12"/>
          </p:nvPr>
        </p:nvSpPr>
        <p:spPr/>
        <p:txBody>
          <a:bodyPr/>
          <a:lstStyle/>
          <a:p>
            <a:fld id="{5492B78E-5BF9-0B46-B1B8-04BFF5711F33}" type="slidenum">
              <a:rPr lang="en-US" smtClean="0"/>
              <a:t>6</a:t>
            </a:fld>
            <a:endParaRPr lang="en-US" dirty="0"/>
          </a:p>
        </p:txBody>
      </p:sp>
    </p:spTree>
    <p:extLst>
      <p:ext uri="{BB962C8B-B14F-4D97-AF65-F5344CB8AC3E}">
        <p14:creationId xmlns:p14="http://schemas.microsoft.com/office/powerpoint/2010/main" val="293627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E77F0-48A5-874F-830C-B9F5E4F9CBEB}"/>
              </a:ext>
            </a:extLst>
          </p:cNvPr>
          <p:cNvSpPr>
            <a:spLocks noGrp="1"/>
          </p:cNvSpPr>
          <p:nvPr>
            <p:ph type="title"/>
          </p:nvPr>
        </p:nvSpPr>
        <p:spPr>
          <a:xfrm>
            <a:off x="688910" y="-114657"/>
            <a:ext cx="7917647" cy="1574077"/>
          </a:xfrm>
        </p:spPr>
        <p:txBody>
          <a:bodyPr/>
          <a:lstStyle/>
          <a:p>
            <a:r>
              <a:rPr lang="en-US" dirty="0"/>
              <a:t>Next Steps</a:t>
            </a:r>
          </a:p>
        </p:txBody>
      </p:sp>
      <p:sp>
        <p:nvSpPr>
          <p:cNvPr id="5" name="Text Placeholder 4">
            <a:extLst>
              <a:ext uri="{FF2B5EF4-FFF2-40B4-BE49-F238E27FC236}">
                <a16:creationId xmlns:a16="http://schemas.microsoft.com/office/drawing/2014/main" id="{5FECE9D6-827A-FC45-8645-6FF1EABBA435}"/>
              </a:ext>
            </a:extLst>
          </p:cNvPr>
          <p:cNvSpPr>
            <a:spLocks noGrp="1"/>
          </p:cNvSpPr>
          <p:nvPr>
            <p:ph type="body" sz="quarter" idx="13"/>
          </p:nvPr>
        </p:nvSpPr>
        <p:spPr>
          <a:xfrm>
            <a:off x="688910" y="1459420"/>
            <a:ext cx="7010446" cy="4504309"/>
          </a:xfrm>
        </p:spPr>
        <p:txBody>
          <a:bodyPr>
            <a:noAutofit/>
          </a:bodyPr>
          <a:lstStyle/>
          <a:p>
            <a:pPr marL="342900" indent="-342900">
              <a:buFont typeface="Arial" panose="020B0604020202020204" pitchFamily="34" charset="0"/>
              <a:buChar char="•"/>
            </a:pPr>
            <a:r>
              <a:rPr lang="en-US" dirty="0"/>
              <a:t>Written feedback on this workshop accepted through October 15, 2021</a:t>
            </a:r>
          </a:p>
          <a:p>
            <a:pPr marL="342900" indent="-342900">
              <a:buFont typeface="Arial" panose="020B0604020202020204" pitchFamily="34" charset="0"/>
              <a:buChar char="•"/>
            </a:pPr>
            <a:r>
              <a:rPr lang="en-US" dirty="0"/>
              <a:t>Draft 2022 Executive Compensation Guidance </a:t>
            </a:r>
            <a:r>
              <a:rPr lang="en-US"/>
              <a:t>published in November </a:t>
            </a:r>
            <a:r>
              <a:rPr lang="en-US" dirty="0"/>
              <a:t>2021</a:t>
            </a:r>
          </a:p>
          <a:p>
            <a:pPr marL="342900" indent="-342900">
              <a:buFont typeface="Arial" panose="020B0604020202020204" pitchFamily="34" charset="0"/>
              <a:buChar char="•"/>
            </a:pPr>
            <a:r>
              <a:rPr lang="en-US" dirty="0"/>
              <a:t>30 Day Comment Period on the 2022 Draft Guidance begins upon publication</a:t>
            </a:r>
          </a:p>
          <a:p>
            <a:pPr marL="342900" indent="-342900">
              <a:buFont typeface="Arial" panose="020B0604020202020204" pitchFamily="34" charset="0"/>
              <a:buChar char="•"/>
            </a:pPr>
            <a:r>
              <a:rPr lang="en-US" dirty="0"/>
              <a:t>2022 Executive Compensation Guidance Issued end of 2021 / early 2022 </a:t>
            </a:r>
          </a:p>
          <a:p>
            <a:pPr marL="342900" indent="-342900">
              <a:buFont typeface="Arial" panose="020B0604020202020204" pitchFamily="34" charset="0"/>
              <a:buChar char="•"/>
            </a:pPr>
            <a:r>
              <a:rPr lang="en-US" dirty="0"/>
              <a:t>2023 Executive Compensation Guidance Issued Spring / Summer 2022</a:t>
            </a:r>
          </a:p>
          <a:p>
            <a:endParaRPr lang="en-US" sz="2400" dirty="0"/>
          </a:p>
          <a:p>
            <a:endParaRPr lang="en-US" sz="2400" dirty="0"/>
          </a:p>
        </p:txBody>
      </p:sp>
      <p:sp>
        <p:nvSpPr>
          <p:cNvPr id="3" name="Footer Placeholder 2">
            <a:extLst>
              <a:ext uri="{FF2B5EF4-FFF2-40B4-BE49-F238E27FC236}">
                <a16:creationId xmlns:a16="http://schemas.microsoft.com/office/drawing/2014/main" id="{4F238090-BC49-A443-B3CC-4D163E012BD6}"/>
              </a:ext>
            </a:extLst>
          </p:cNvPr>
          <p:cNvSpPr>
            <a:spLocks noGrp="1"/>
          </p:cNvSpPr>
          <p:nvPr>
            <p:ph type="ftr" sz="quarter" idx="11"/>
          </p:nvPr>
        </p:nvSpPr>
        <p:spPr/>
        <p:txBody>
          <a:bodyPr/>
          <a:lstStyle/>
          <a:p>
            <a:r>
              <a:rPr lang="en-US" dirty="0"/>
              <a:t>OFFICE OF ENERGY INFRASTUCTURE SAFETY</a:t>
            </a:r>
          </a:p>
        </p:txBody>
      </p:sp>
      <p:sp>
        <p:nvSpPr>
          <p:cNvPr id="4" name="Slide Number Placeholder 3">
            <a:extLst>
              <a:ext uri="{FF2B5EF4-FFF2-40B4-BE49-F238E27FC236}">
                <a16:creationId xmlns:a16="http://schemas.microsoft.com/office/drawing/2014/main" id="{56764DB3-780D-104A-8397-405517EDEC7A}"/>
              </a:ext>
            </a:extLst>
          </p:cNvPr>
          <p:cNvSpPr>
            <a:spLocks noGrp="1"/>
          </p:cNvSpPr>
          <p:nvPr>
            <p:ph type="sldNum" sz="quarter" idx="12"/>
          </p:nvPr>
        </p:nvSpPr>
        <p:spPr/>
        <p:txBody>
          <a:bodyPr/>
          <a:lstStyle/>
          <a:p>
            <a:fld id="{5492B78E-5BF9-0B46-B1B8-04BFF5711F33}" type="slidenum">
              <a:rPr lang="en-US" smtClean="0"/>
              <a:t>7</a:t>
            </a:fld>
            <a:endParaRPr lang="en-US" dirty="0"/>
          </a:p>
        </p:txBody>
      </p:sp>
    </p:spTree>
    <p:extLst>
      <p:ext uri="{BB962C8B-B14F-4D97-AF65-F5344CB8AC3E}">
        <p14:creationId xmlns:p14="http://schemas.microsoft.com/office/powerpoint/2010/main" val="22829888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E77F0-48A5-874F-830C-B9F5E4F9CBEB}"/>
              </a:ext>
            </a:extLst>
          </p:cNvPr>
          <p:cNvSpPr>
            <a:spLocks noGrp="1"/>
          </p:cNvSpPr>
          <p:nvPr>
            <p:ph type="title"/>
          </p:nvPr>
        </p:nvSpPr>
        <p:spPr/>
        <p:txBody>
          <a:bodyPr/>
          <a:lstStyle/>
          <a:p>
            <a:r>
              <a:rPr lang="en-US" dirty="0"/>
              <a:t>Workshop Logistics</a:t>
            </a:r>
          </a:p>
        </p:txBody>
      </p:sp>
      <p:sp>
        <p:nvSpPr>
          <p:cNvPr id="5" name="Text Placeholder 4">
            <a:extLst>
              <a:ext uri="{FF2B5EF4-FFF2-40B4-BE49-F238E27FC236}">
                <a16:creationId xmlns:a16="http://schemas.microsoft.com/office/drawing/2014/main" id="{5FECE9D6-827A-FC45-8645-6FF1EABBA435}"/>
              </a:ext>
            </a:extLst>
          </p:cNvPr>
          <p:cNvSpPr>
            <a:spLocks noGrp="1"/>
          </p:cNvSpPr>
          <p:nvPr>
            <p:ph type="body" sz="quarter" idx="13"/>
          </p:nvPr>
        </p:nvSpPr>
        <p:spPr>
          <a:xfrm>
            <a:off x="838199" y="2390295"/>
            <a:ext cx="7217229" cy="3755468"/>
          </a:xfrm>
        </p:spPr>
        <p:txBody>
          <a:bodyPr>
            <a:noAutofit/>
          </a:bodyPr>
          <a:lstStyle/>
          <a:p>
            <a:r>
              <a:rPr lang="en-US" sz="2800" dirty="0"/>
              <a:t>If time permits, we will have a questions and answers and comment period for each agenda item </a:t>
            </a:r>
          </a:p>
          <a:p>
            <a:r>
              <a:rPr lang="en-US" sz="2800" dirty="0"/>
              <a:t>Keep comments and questions focused on what’s being presented today</a:t>
            </a:r>
          </a:p>
          <a:p>
            <a:r>
              <a:rPr lang="en-US" sz="2800" dirty="0"/>
              <a:t>Feel free to use the Zoom Q&amp;A function </a:t>
            </a:r>
          </a:p>
          <a:p>
            <a:endParaRPr lang="en-US" sz="2800" dirty="0"/>
          </a:p>
          <a:p>
            <a:endParaRPr lang="en-US" sz="2400" dirty="0"/>
          </a:p>
          <a:p>
            <a:endParaRPr lang="en-US" sz="2400" dirty="0"/>
          </a:p>
        </p:txBody>
      </p:sp>
      <p:sp>
        <p:nvSpPr>
          <p:cNvPr id="3" name="Footer Placeholder 2">
            <a:extLst>
              <a:ext uri="{FF2B5EF4-FFF2-40B4-BE49-F238E27FC236}">
                <a16:creationId xmlns:a16="http://schemas.microsoft.com/office/drawing/2014/main" id="{4F238090-BC49-A443-B3CC-4D163E012BD6}"/>
              </a:ext>
            </a:extLst>
          </p:cNvPr>
          <p:cNvSpPr>
            <a:spLocks noGrp="1"/>
          </p:cNvSpPr>
          <p:nvPr>
            <p:ph type="ftr" sz="quarter" idx="11"/>
          </p:nvPr>
        </p:nvSpPr>
        <p:spPr/>
        <p:txBody>
          <a:bodyPr/>
          <a:lstStyle/>
          <a:p>
            <a:r>
              <a:rPr lang="en-US" dirty="0"/>
              <a:t>OFFICE OF ENERGY INFRASTUCTURE SAFETY</a:t>
            </a:r>
          </a:p>
        </p:txBody>
      </p:sp>
      <p:sp>
        <p:nvSpPr>
          <p:cNvPr id="4" name="Slide Number Placeholder 3">
            <a:extLst>
              <a:ext uri="{FF2B5EF4-FFF2-40B4-BE49-F238E27FC236}">
                <a16:creationId xmlns:a16="http://schemas.microsoft.com/office/drawing/2014/main" id="{56764DB3-780D-104A-8397-405517EDEC7A}"/>
              </a:ext>
            </a:extLst>
          </p:cNvPr>
          <p:cNvSpPr>
            <a:spLocks noGrp="1"/>
          </p:cNvSpPr>
          <p:nvPr>
            <p:ph type="sldNum" sz="quarter" idx="12"/>
          </p:nvPr>
        </p:nvSpPr>
        <p:spPr/>
        <p:txBody>
          <a:bodyPr/>
          <a:lstStyle/>
          <a:p>
            <a:fld id="{5492B78E-5BF9-0B46-B1B8-04BFF5711F33}" type="slidenum">
              <a:rPr lang="en-US" smtClean="0"/>
              <a:t>8</a:t>
            </a:fld>
            <a:endParaRPr lang="en-US" dirty="0"/>
          </a:p>
        </p:txBody>
      </p:sp>
    </p:spTree>
    <p:extLst>
      <p:ext uri="{BB962C8B-B14F-4D97-AF65-F5344CB8AC3E}">
        <p14:creationId xmlns:p14="http://schemas.microsoft.com/office/powerpoint/2010/main" val="988614833"/>
      </p:ext>
    </p:extLst>
  </p:cSld>
  <p:clrMapOvr>
    <a:masterClrMapping/>
  </p:clrMapOvr>
</p:sld>
</file>

<file path=ppt/theme/theme1.xml><?xml version="1.0" encoding="utf-8"?>
<a:theme xmlns:a="http://schemas.openxmlformats.org/drawingml/2006/main" name="OEIS Custom Theme">
  <a:themeElements>
    <a:clrScheme name="OEIS Colors 2">
      <a:dk1>
        <a:srgbClr val="0459A5"/>
      </a:dk1>
      <a:lt1>
        <a:srgbClr val="FFFFFF"/>
      </a:lt1>
      <a:dk2>
        <a:srgbClr val="000000"/>
      </a:dk2>
      <a:lt2>
        <a:srgbClr val="DCEEF5"/>
      </a:lt2>
      <a:accent1>
        <a:srgbClr val="80CBAA"/>
      </a:accent1>
      <a:accent2>
        <a:srgbClr val="E15E30"/>
      </a:accent2>
      <a:accent3>
        <a:srgbClr val="89C8DF"/>
      </a:accent3>
      <a:accent4>
        <a:srgbClr val="F3EC48"/>
      </a:accent4>
      <a:accent5>
        <a:srgbClr val="00A7E5"/>
      </a:accent5>
      <a:accent6>
        <a:srgbClr val="73449E"/>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EIS Simplified Theme - Office">
  <a:themeElements>
    <a:clrScheme name="OEIS Colors 2">
      <a:dk1>
        <a:srgbClr val="0459A5"/>
      </a:dk1>
      <a:lt1>
        <a:srgbClr val="FFFFFF"/>
      </a:lt1>
      <a:dk2>
        <a:srgbClr val="000000"/>
      </a:dk2>
      <a:lt2>
        <a:srgbClr val="DCEEF5"/>
      </a:lt2>
      <a:accent1>
        <a:srgbClr val="80CBAA"/>
      </a:accent1>
      <a:accent2>
        <a:srgbClr val="E15E30"/>
      </a:accent2>
      <a:accent3>
        <a:srgbClr val="89C8DF"/>
      </a:accent3>
      <a:accent4>
        <a:srgbClr val="F3EC48"/>
      </a:accent4>
      <a:accent5>
        <a:srgbClr val="00A7E5"/>
      </a:accent5>
      <a:accent6>
        <a:srgbClr val="73449E"/>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0ea0eb6c-ee70-4a91-9e54-89ed245dd4a0">
      <UserInfo>
        <DisplayName>Leslie, Heather@CNRA</DisplayName>
        <AccountId>31</AccountId>
        <AccountType/>
      </UserInfo>
      <UserInfo>
        <DisplayName>Morgans, Lucy@EnergySafety</DisplayName>
        <AccountId>883</AccountId>
        <AccountType/>
      </UserInfo>
      <UserInfo>
        <DisplayName>Thomas Jacobs, Caroline@EnergySafety</DisplayName>
        <AccountId>28</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4EF3B0658BE8F42A416345DE9D51A56" ma:contentTypeVersion="11" ma:contentTypeDescription="Create a new document." ma:contentTypeScope="" ma:versionID="fe37c4454a753491ca8678b309d533d6">
  <xsd:schema xmlns:xsd="http://www.w3.org/2001/XMLSchema" xmlns:xs="http://www.w3.org/2001/XMLSchema" xmlns:p="http://schemas.microsoft.com/office/2006/metadata/properties" xmlns:ns2="22de1217-337d-48c6-ae41-de18a9e76440" xmlns:ns3="0ea0eb6c-ee70-4a91-9e54-89ed245dd4a0" targetNamespace="http://schemas.microsoft.com/office/2006/metadata/properties" ma:root="true" ma:fieldsID="ce8b601b7fb1b501aa50fed78f0a1865" ns2:_="" ns3:_="">
    <xsd:import namespace="22de1217-337d-48c6-ae41-de18a9e76440"/>
    <xsd:import namespace="0ea0eb6c-ee70-4a91-9e54-89ed245dd4a0"/>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2de1217-337d-48c6-ae41-de18a9e764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ea0eb6c-ee70-4a91-9e54-89ed245dd4a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0956ED0-BFA0-4D60-BD69-5AAEEF683AD4}">
  <ds:schemaRefs>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0ea0eb6c-ee70-4a91-9e54-89ed245dd4a0"/>
    <ds:schemaRef ds:uri="http://purl.org/dc/dcmitype/"/>
    <ds:schemaRef ds:uri="22de1217-337d-48c6-ae41-de18a9e76440"/>
    <ds:schemaRef ds:uri="http://www.w3.org/XML/1998/namespace"/>
    <ds:schemaRef ds:uri="http://purl.org/dc/terms/"/>
    <ds:schemaRef ds:uri="http://purl.org/dc/elements/1.1/"/>
  </ds:schemaRefs>
</ds:datastoreItem>
</file>

<file path=customXml/itemProps2.xml><?xml version="1.0" encoding="utf-8"?>
<ds:datastoreItem xmlns:ds="http://schemas.openxmlformats.org/officeDocument/2006/customXml" ds:itemID="{4D8D980E-CD82-444C-9BB8-97D88FA063A2}">
  <ds:schemaRefs>
    <ds:schemaRef ds:uri="http://schemas.microsoft.com/sharepoint/v3/contenttype/forms"/>
  </ds:schemaRefs>
</ds:datastoreItem>
</file>

<file path=customXml/itemProps3.xml><?xml version="1.0" encoding="utf-8"?>
<ds:datastoreItem xmlns:ds="http://schemas.openxmlformats.org/officeDocument/2006/customXml" ds:itemID="{33494C47-9DE4-46FC-9AC8-04740C0A3B18}">
  <ds:schemaRefs>
    <ds:schemaRef ds:uri="0ea0eb6c-ee70-4a91-9e54-89ed245dd4a0"/>
    <ds:schemaRef ds:uri="22de1217-337d-48c6-ae41-de18a9e7644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6834</TotalTime>
  <Words>1078</Words>
  <Application>Microsoft Office PowerPoint</Application>
  <PresentationFormat>Widescreen</PresentationFormat>
  <Paragraphs>113</Paragraphs>
  <Slides>8</Slides>
  <Notes>8</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8</vt:i4>
      </vt:variant>
    </vt:vector>
  </HeadingPairs>
  <TitlesOfParts>
    <vt:vector size="12" baseType="lpstr">
      <vt:lpstr>Arial</vt:lpstr>
      <vt:lpstr>Calibri</vt:lpstr>
      <vt:lpstr>OEIS Custom Theme</vt:lpstr>
      <vt:lpstr>OEIS Simplified Theme - Office</vt:lpstr>
      <vt:lpstr>EXECUTIVE COMPENSATION WORKSHOP</vt:lpstr>
      <vt:lpstr>Presentation Agenda</vt:lpstr>
      <vt:lpstr>Safety Message </vt:lpstr>
      <vt:lpstr>Workshop Objectives </vt:lpstr>
      <vt:lpstr>Workshop Agenda</vt:lpstr>
      <vt:lpstr>Workshop Agenda Cont.</vt:lpstr>
      <vt:lpstr>Next Steps</vt:lpstr>
      <vt:lpstr>Workshop Logistics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Robin OConnell</dc:creator>
  <cp:lastModifiedBy>Ownby, Adrian@EnergySafety</cp:lastModifiedBy>
  <cp:revision>293</cp:revision>
  <cp:lastPrinted>2021-09-28T16:49:42Z</cp:lastPrinted>
  <dcterms:created xsi:type="dcterms:W3CDTF">2021-04-09T17:39:20Z</dcterms:created>
  <dcterms:modified xsi:type="dcterms:W3CDTF">2021-09-30T20:21:12Z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82fa3fd3-029b-403d-91b4-1dc930cb0e60_Enabled">
    <vt:lpwstr>True</vt:lpwstr>
  </property>
  <property fmtid="{D5CDD505-2E9C-101B-9397-08002B2CF9AE}" pid="3" name="MSIP_Label_82fa3fd3-029b-403d-91b4-1dc930cb0e60_SiteId">
    <vt:lpwstr>4ae48b41-0137-4599-8661-fc641fe77bea</vt:lpwstr>
  </property>
  <property fmtid="{D5CDD505-2E9C-101B-9397-08002B2CF9AE}" pid="4" name="MSIP_Label_82fa3fd3-029b-403d-91b4-1dc930cb0e60_ActionId">
    <vt:lpwstr>4668584a-b875-4fb1-bc92-b2e93558cb7a</vt:lpwstr>
  </property>
  <property fmtid="{D5CDD505-2E9C-101B-9397-08002B2CF9AE}" pid="5" name="MSIP_Label_82fa3fd3-029b-403d-91b4-1dc930cb0e60_Method">
    <vt:lpwstr>Standard</vt:lpwstr>
  </property>
  <property fmtid="{D5CDD505-2E9C-101B-9397-08002B2CF9AE}" pid="6" name="MSIP_Label_82fa3fd3-029b-403d-91b4-1dc930cb0e60_SetDate">
    <vt:lpwstr>2021-05-21T01:57:02Z</vt:lpwstr>
  </property>
  <property fmtid="{D5CDD505-2E9C-101B-9397-08002B2CF9AE}" pid="7" name="MSIP_Label_82fa3fd3-029b-403d-91b4-1dc930cb0e60_Name">
    <vt:lpwstr>82fa3fd3-029b-403d-91b4-1dc930cb0e60</vt:lpwstr>
  </property>
  <property fmtid="{D5CDD505-2E9C-101B-9397-08002B2CF9AE}" pid="8" name="MSIP_Label_82fa3fd3-029b-403d-91b4-1dc930cb0e60_ContentBits">
    <vt:lpwstr>0</vt:lpwstr>
  </property>
  <property fmtid="{D5CDD505-2E9C-101B-9397-08002B2CF9AE}" pid="9" name="ContentTypeId">
    <vt:lpwstr>0x01010094EF3B0658BE8F42A416345DE9D51A56</vt:lpwstr>
  </property>
</Properties>
</file>